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62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9" r:id="rId4"/>
    <p:sldId id="268" r:id="rId5"/>
    <p:sldId id="271" r:id="rId6"/>
    <p:sldId id="270" r:id="rId7"/>
    <p:sldId id="273" r:id="rId8"/>
    <p:sldId id="272" r:id="rId9"/>
    <p:sldId id="261" r:id="rId10"/>
    <p:sldId id="269" r:id="rId11"/>
    <p:sldId id="263" r:id="rId12"/>
    <p:sldId id="275" r:id="rId13"/>
    <p:sldId id="267" r:id="rId14"/>
  </p:sldIdLst>
  <p:sldSz cx="12188825" cy="6858000"/>
  <p:notesSz cx="6805613" cy="99441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492" autoAdjust="0"/>
  </p:normalViewPr>
  <p:slideViewPr>
    <p:cSldViewPr>
      <p:cViewPr varScale="1">
        <p:scale>
          <a:sx n="40" d="100"/>
          <a:sy n="40" d="100"/>
        </p:scale>
        <p:origin x="36" y="69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Food</a:t>
            </a:r>
            <a:r>
              <a:rPr lang="en-GB" baseline="0" dirty="0"/>
              <a:t> insecurity scale</a:t>
            </a:r>
            <a:endParaRPr lang="en-GB" dirty="0"/>
          </a:p>
        </c:rich>
      </c:tx>
      <c:layout>
        <c:manualLayout>
          <c:xMode val="edge"/>
          <c:yMode val="edge"/>
          <c:x val="0.35358917259496558"/>
          <c:y val="1.93535900909618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5666465711932369E-2"/>
          <c:y val="0.11404196086694911"/>
          <c:w val="0.94592509819946413"/>
          <c:h val="0.8054031261385553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AC6-431B-9B5C-04E6F985C6A9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AC6-431B-9B5C-04E6F985C6A9}"/>
              </c:ext>
            </c:extLst>
          </c:dPt>
          <c:cat>
            <c:strRef>
              <c:f>Sheet1!$D$23:$D$27</c:f>
              <c:strCache>
                <c:ptCount val="5"/>
                <c:pt idx="0">
                  <c:v>Crisis ie food bank</c:v>
                </c:pt>
                <c:pt idx="1">
                  <c:v>Severe eg skipping meals</c:v>
                </c:pt>
                <c:pt idx="2">
                  <c:v>Moderate eg compromising on quantity or quality</c:v>
                </c:pt>
                <c:pt idx="3">
                  <c:v>Mild eg worried or anxious about food</c:v>
                </c:pt>
                <c:pt idx="4">
                  <c:v>OK</c:v>
                </c:pt>
              </c:strCache>
            </c:strRef>
          </c:cat>
          <c:val>
            <c:numRef>
              <c:f>Sheet1!$E$23:$E$27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5</c:v>
                </c:pt>
                <c:pt idx="3">
                  <c:v>5</c:v>
                </c:pt>
                <c:pt idx="4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AC6-431B-9B5C-04E6F985C6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644583936"/>
        <c:axId val="-1644580128"/>
      </c:barChart>
      <c:catAx>
        <c:axId val="-164458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44580128"/>
        <c:crosses val="autoZero"/>
        <c:auto val="1"/>
        <c:lblAlgn val="ctr"/>
        <c:lblOffset val="100"/>
        <c:noMultiLvlLbl val="0"/>
      </c:catAx>
      <c:valAx>
        <c:axId val="-1644580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44583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029586-93E3-4EE5-B9E5-642F14E3626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7C0E36A-C660-4933-ADE4-CF0B755A97D4}">
      <dgm:prSet phldrT="[Text]" custT="1"/>
      <dgm:spPr/>
      <dgm:t>
        <a:bodyPr/>
        <a:lstStyle/>
        <a:p>
          <a:r>
            <a:rPr lang="en-GB" sz="1050" dirty="0" smtClean="0"/>
            <a:t>Recruitment</a:t>
          </a:r>
          <a:endParaRPr lang="en-GB" sz="1050" dirty="0"/>
        </a:p>
      </dgm:t>
    </dgm:pt>
    <dgm:pt modelId="{5ED0384A-6E9C-4A04-BC73-BA194339407E}" type="parTrans" cxnId="{AE9B0578-4235-4E58-8861-4808C7312506}">
      <dgm:prSet/>
      <dgm:spPr/>
      <dgm:t>
        <a:bodyPr/>
        <a:lstStyle/>
        <a:p>
          <a:endParaRPr lang="en-GB"/>
        </a:p>
      </dgm:t>
    </dgm:pt>
    <dgm:pt modelId="{9E8C2CCE-A80C-4917-A2AB-305AD376D076}" type="sibTrans" cxnId="{AE9B0578-4235-4E58-8861-4808C7312506}">
      <dgm:prSet/>
      <dgm:spPr/>
      <dgm:t>
        <a:bodyPr/>
        <a:lstStyle/>
        <a:p>
          <a:endParaRPr lang="en-GB"/>
        </a:p>
      </dgm:t>
    </dgm:pt>
    <dgm:pt modelId="{CDB10843-43C2-4977-9BAE-10B8D6D9BC81}">
      <dgm:prSet phldrT="[Text]" custT="1"/>
      <dgm:spPr/>
      <dgm:t>
        <a:bodyPr/>
        <a:lstStyle/>
        <a:p>
          <a:r>
            <a:rPr lang="en-GB" sz="1400" dirty="0" smtClean="0"/>
            <a:t>12 Community Researchers</a:t>
          </a:r>
          <a:endParaRPr lang="en-GB" sz="1400" dirty="0"/>
        </a:p>
      </dgm:t>
    </dgm:pt>
    <dgm:pt modelId="{A6452C9A-19C3-48F2-AEFA-0223012DAE5A}" type="parTrans" cxnId="{9948FAD6-11E5-4C2A-A0CF-2743BB6001DC}">
      <dgm:prSet/>
      <dgm:spPr/>
      <dgm:t>
        <a:bodyPr/>
        <a:lstStyle/>
        <a:p>
          <a:endParaRPr lang="en-GB"/>
        </a:p>
      </dgm:t>
    </dgm:pt>
    <dgm:pt modelId="{C9A28D85-3482-410A-8652-85AFF8E69BF5}" type="sibTrans" cxnId="{9948FAD6-11E5-4C2A-A0CF-2743BB6001DC}">
      <dgm:prSet/>
      <dgm:spPr/>
      <dgm:t>
        <a:bodyPr/>
        <a:lstStyle/>
        <a:p>
          <a:endParaRPr lang="en-GB"/>
        </a:p>
      </dgm:t>
    </dgm:pt>
    <dgm:pt modelId="{DF7579F6-B9AC-4FAE-9CEE-3AC71CD4DCCE}">
      <dgm:prSet phldrT="[Text]" custT="1"/>
      <dgm:spPr/>
      <dgm:t>
        <a:bodyPr/>
        <a:lstStyle/>
        <a:p>
          <a:r>
            <a:rPr lang="en-GB" sz="1400" dirty="0" smtClean="0"/>
            <a:t>Introduction</a:t>
          </a:r>
          <a:endParaRPr lang="en-GB" sz="1400" dirty="0"/>
        </a:p>
      </dgm:t>
    </dgm:pt>
    <dgm:pt modelId="{9EC699D7-C843-48DE-BBB5-6D9BCA7F366E}" type="parTrans" cxnId="{ED68C1F0-0A2F-4D27-9610-BC4A43D20F14}">
      <dgm:prSet/>
      <dgm:spPr/>
      <dgm:t>
        <a:bodyPr/>
        <a:lstStyle/>
        <a:p>
          <a:endParaRPr lang="en-GB"/>
        </a:p>
      </dgm:t>
    </dgm:pt>
    <dgm:pt modelId="{B65EE048-2706-4A22-9983-561955FCD05B}" type="sibTrans" cxnId="{ED68C1F0-0A2F-4D27-9610-BC4A43D20F14}">
      <dgm:prSet/>
      <dgm:spPr/>
      <dgm:t>
        <a:bodyPr/>
        <a:lstStyle/>
        <a:p>
          <a:endParaRPr lang="en-GB"/>
        </a:p>
      </dgm:t>
    </dgm:pt>
    <dgm:pt modelId="{14C91B53-29CD-4BEE-B503-C5E776BE7B70}">
      <dgm:prSet phldrT="[Text]" custT="1"/>
      <dgm:spPr/>
      <dgm:t>
        <a:bodyPr/>
        <a:lstStyle/>
        <a:p>
          <a:r>
            <a:rPr lang="en-GB" sz="1050" dirty="0" smtClean="0"/>
            <a:t>Data Collection</a:t>
          </a:r>
          <a:endParaRPr lang="en-GB" sz="1050" dirty="0"/>
        </a:p>
      </dgm:t>
    </dgm:pt>
    <dgm:pt modelId="{28056CA1-4F81-4DFA-A951-C73384A94739}" type="parTrans" cxnId="{1C849B05-CD98-4D57-93FE-64D6F4FE0983}">
      <dgm:prSet/>
      <dgm:spPr/>
      <dgm:t>
        <a:bodyPr/>
        <a:lstStyle/>
        <a:p>
          <a:endParaRPr lang="en-GB"/>
        </a:p>
      </dgm:t>
    </dgm:pt>
    <dgm:pt modelId="{BF6C206E-F872-465D-8E98-D3ADA8439E37}" type="sibTrans" cxnId="{1C849B05-CD98-4D57-93FE-64D6F4FE0983}">
      <dgm:prSet/>
      <dgm:spPr/>
      <dgm:t>
        <a:bodyPr/>
        <a:lstStyle/>
        <a:p>
          <a:endParaRPr lang="en-GB"/>
        </a:p>
      </dgm:t>
    </dgm:pt>
    <dgm:pt modelId="{9137B1C8-CC18-4807-8B3E-60ACC9F75DEA}">
      <dgm:prSet phldrT="[Text]" custT="1"/>
      <dgm:spPr/>
      <dgm:t>
        <a:bodyPr/>
        <a:lstStyle/>
        <a:p>
          <a:r>
            <a:rPr lang="en-GB" sz="1400" dirty="0" smtClean="0"/>
            <a:t>Pilot Survey</a:t>
          </a:r>
          <a:endParaRPr lang="en-GB" sz="1400" dirty="0"/>
        </a:p>
      </dgm:t>
    </dgm:pt>
    <dgm:pt modelId="{7FEEED7A-CEEA-4D91-9293-46A7147E3A09}" type="parTrans" cxnId="{EF01A2B6-89AE-4532-A44F-D58E37AF15B4}">
      <dgm:prSet/>
      <dgm:spPr/>
      <dgm:t>
        <a:bodyPr/>
        <a:lstStyle/>
        <a:p>
          <a:endParaRPr lang="en-GB"/>
        </a:p>
      </dgm:t>
    </dgm:pt>
    <dgm:pt modelId="{38D1994C-9EFF-44A3-912F-D47BB3836AF3}" type="sibTrans" cxnId="{EF01A2B6-89AE-4532-A44F-D58E37AF15B4}">
      <dgm:prSet/>
      <dgm:spPr/>
      <dgm:t>
        <a:bodyPr/>
        <a:lstStyle/>
        <a:p>
          <a:endParaRPr lang="en-GB"/>
        </a:p>
      </dgm:t>
    </dgm:pt>
    <dgm:pt modelId="{BE20A102-4F27-4CB5-8550-D6ECF5C7A660}">
      <dgm:prSet phldrT="[Text]" custT="1"/>
      <dgm:spPr/>
      <dgm:t>
        <a:bodyPr/>
        <a:lstStyle/>
        <a:p>
          <a:r>
            <a:rPr lang="en-GB" sz="1050" dirty="0" smtClean="0"/>
            <a:t>Reporting</a:t>
          </a:r>
          <a:endParaRPr lang="en-GB" sz="1050" dirty="0"/>
        </a:p>
      </dgm:t>
    </dgm:pt>
    <dgm:pt modelId="{043AE5C9-E37C-4CA9-983E-CCCFAA0DDF98}" type="parTrans" cxnId="{167D7E54-66D4-4BD7-AD92-04CBA827C7F0}">
      <dgm:prSet/>
      <dgm:spPr/>
      <dgm:t>
        <a:bodyPr/>
        <a:lstStyle/>
        <a:p>
          <a:endParaRPr lang="en-GB"/>
        </a:p>
      </dgm:t>
    </dgm:pt>
    <dgm:pt modelId="{6846CEB5-36AA-43BA-91D3-7EE6079F566F}" type="sibTrans" cxnId="{167D7E54-66D4-4BD7-AD92-04CBA827C7F0}">
      <dgm:prSet/>
      <dgm:spPr/>
      <dgm:t>
        <a:bodyPr/>
        <a:lstStyle/>
        <a:p>
          <a:endParaRPr lang="en-GB"/>
        </a:p>
      </dgm:t>
    </dgm:pt>
    <dgm:pt modelId="{EF54638F-EB49-4282-9D7B-2231FEBE60B7}">
      <dgm:prSet phldrT="[Text]" custT="1"/>
      <dgm:spPr/>
      <dgm:t>
        <a:bodyPr/>
        <a:lstStyle/>
        <a:p>
          <a:r>
            <a:rPr lang="en-GB" sz="1400" dirty="0" smtClean="0"/>
            <a:t>Report</a:t>
          </a:r>
          <a:endParaRPr lang="en-GB" sz="1400" dirty="0"/>
        </a:p>
      </dgm:t>
    </dgm:pt>
    <dgm:pt modelId="{96175071-19B0-4AC5-BD06-EE2825D6B55B}" type="parTrans" cxnId="{25900A6A-7A8B-4B3B-8092-A453A51AC8EE}">
      <dgm:prSet/>
      <dgm:spPr/>
      <dgm:t>
        <a:bodyPr/>
        <a:lstStyle/>
        <a:p>
          <a:endParaRPr lang="en-GB"/>
        </a:p>
      </dgm:t>
    </dgm:pt>
    <dgm:pt modelId="{0565C560-272E-4091-BD7E-699A9ABD1373}" type="sibTrans" cxnId="{25900A6A-7A8B-4B3B-8092-A453A51AC8EE}">
      <dgm:prSet/>
      <dgm:spPr/>
      <dgm:t>
        <a:bodyPr/>
        <a:lstStyle/>
        <a:p>
          <a:endParaRPr lang="en-GB"/>
        </a:p>
      </dgm:t>
    </dgm:pt>
    <dgm:pt modelId="{A35A337F-4CE7-4FE6-BDBD-B62BDB030AED}">
      <dgm:prSet phldrT="[Text]" custT="1"/>
      <dgm:spPr/>
      <dgm:t>
        <a:bodyPr/>
        <a:lstStyle/>
        <a:p>
          <a:r>
            <a:rPr lang="en-GB" sz="1400" dirty="0" smtClean="0"/>
            <a:t>Celebrate</a:t>
          </a:r>
          <a:endParaRPr lang="en-GB" sz="1400" dirty="0"/>
        </a:p>
      </dgm:t>
    </dgm:pt>
    <dgm:pt modelId="{590A4643-628F-483D-8617-68F7335A3E52}" type="parTrans" cxnId="{8EB52FCD-3041-4FF8-8DEC-03ACE9D770AD}">
      <dgm:prSet/>
      <dgm:spPr/>
      <dgm:t>
        <a:bodyPr/>
        <a:lstStyle/>
        <a:p>
          <a:endParaRPr lang="en-GB"/>
        </a:p>
      </dgm:t>
    </dgm:pt>
    <dgm:pt modelId="{0B3626BD-D5B7-40A7-9D05-4B8A7643385D}" type="sibTrans" cxnId="{8EB52FCD-3041-4FF8-8DEC-03ACE9D770AD}">
      <dgm:prSet/>
      <dgm:spPr/>
      <dgm:t>
        <a:bodyPr/>
        <a:lstStyle/>
        <a:p>
          <a:endParaRPr lang="en-GB"/>
        </a:p>
      </dgm:t>
    </dgm:pt>
    <dgm:pt modelId="{446DAFAB-D9AC-450F-8A3A-A3436299678A}">
      <dgm:prSet custT="1"/>
      <dgm:spPr/>
      <dgm:t>
        <a:bodyPr/>
        <a:lstStyle/>
        <a:p>
          <a:r>
            <a:rPr lang="en-GB" sz="1050" dirty="0" smtClean="0"/>
            <a:t>Analysis</a:t>
          </a:r>
          <a:endParaRPr lang="en-GB" sz="1050" dirty="0"/>
        </a:p>
      </dgm:t>
    </dgm:pt>
    <dgm:pt modelId="{2CA243ED-8886-4C32-924D-898CFC8D615E}" type="parTrans" cxnId="{BE8FCD51-5AB3-438F-BE2B-DADECA8A4A9D}">
      <dgm:prSet/>
      <dgm:spPr/>
      <dgm:t>
        <a:bodyPr/>
        <a:lstStyle/>
        <a:p>
          <a:endParaRPr lang="en-GB"/>
        </a:p>
      </dgm:t>
    </dgm:pt>
    <dgm:pt modelId="{7BFFDEC4-EC11-4B2E-84E1-5343158F0230}" type="sibTrans" cxnId="{BE8FCD51-5AB3-438F-BE2B-DADECA8A4A9D}">
      <dgm:prSet/>
      <dgm:spPr/>
      <dgm:t>
        <a:bodyPr/>
        <a:lstStyle/>
        <a:p>
          <a:endParaRPr lang="en-GB"/>
        </a:p>
      </dgm:t>
    </dgm:pt>
    <dgm:pt modelId="{00FD51B6-9C9E-4F28-AD49-449D782965D0}">
      <dgm:prSet custT="1"/>
      <dgm:spPr/>
      <dgm:t>
        <a:bodyPr/>
        <a:lstStyle/>
        <a:p>
          <a:r>
            <a:rPr lang="en-GB" sz="1050" dirty="0" smtClean="0"/>
            <a:t>Training and Planning</a:t>
          </a:r>
          <a:endParaRPr lang="en-GB" sz="1050" dirty="0"/>
        </a:p>
      </dgm:t>
    </dgm:pt>
    <dgm:pt modelId="{C16F8F43-F734-4862-ADD5-3FE26F334DA4}" type="parTrans" cxnId="{4A79135C-B851-4EC2-B829-9238A9DA84C0}">
      <dgm:prSet/>
      <dgm:spPr/>
      <dgm:t>
        <a:bodyPr/>
        <a:lstStyle/>
        <a:p>
          <a:endParaRPr lang="en-GB"/>
        </a:p>
      </dgm:t>
    </dgm:pt>
    <dgm:pt modelId="{11E04A75-260B-4E01-81FB-DC769C73E1E6}" type="sibTrans" cxnId="{4A79135C-B851-4EC2-B829-9238A9DA84C0}">
      <dgm:prSet/>
      <dgm:spPr/>
      <dgm:t>
        <a:bodyPr/>
        <a:lstStyle/>
        <a:p>
          <a:endParaRPr lang="en-GB"/>
        </a:p>
      </dgm:t>
    </dgm:pt>
    <dgm:pt modelId="{990AB58C-C191-429C-B711-2D6FA2940152}">
      <dgm:prSet phldrT="[Text]" custT="1"/>
      <dgm:spPr/>
      <dgm:t>
        <a:bodyPr/>
        <a:lstStyle/>
        <a:p>
          <a:r>
            <a:rPr lang="en-GB" sz="1400" dirty="0" smtClean="0"/>
            <a:t>Build Team</a:t>
          </a:r>
          <a:endParaRPr lang="en-GB" sz="1400" dirty="0"/>
        </a:p>
      </dgm:t>
    </dgm:pt>
    <dgm:pt modelId="{8CD56618-566D-4F6F-B2A8-D747ABB78335}" type="parTrans" cxnId="{17CAF5AC-6839-4E8D-8D24-6E0F4236CDE0}">
      <dgm:prSet/>
      <dgm:spPr/>
      <dgm:t>
        <a:bodyPr/>
        <a:lstStyle/>
        <a:p>
          <a:endParaRPr lang="en-GB"/>
        </a:p>
      </dgm:t>
    </dgm:pt>
    <dgm:pt modelId="{F66FEEF7-8F7F-46FA-BC30-05CFEEAAA4D3}" type="sibTrans" cxnId="{17CAF5AC-6839-4E8D-8D24-6E0F4236CDE0}">
      <dgm:prSet/>
      <dgm:spPr/>
      <dgm:t>
        <a:bodyPr/>
        <a:lstStyle/>
        <a:p>
          <a:endParaRPr lang="en-GB"/>
        </a:p>
      </dgm:t>
    </dgm:pt>
    <dgm:pt modelId="{0D4C9F08-57F9-4AE6-9F44-9B32516C43D8}">
      <dgm:prSet custT="1"/>
      <dgm:spPr/>
      <dgm:t>
        <a:bodyPr/>
        <a:lstStyle/>
        <a:p>
          <a:r>
            <a:rPr lang="en-GB" sz="1400" dirty="0" smtClean="0"/>
            <a:t>Code of Practice</a:t>
          </a:r>
          <a:endParaRPr lang="en-GB" sz="1400" dirty="0"/>
        </a:p>
      </dgm:t>
    </dgm:pt>
    <dgm:pt modelId="{43F4D3A0-DB3B-4987-A8F7-B7126CB42826}" type="parTrans" cxnId="{67D2D250-4EAA-40F8-9C69-AAAD0949424B}">
      <dgm:prSet/>
      <dgm:spPr/>
      <dgm:t>
        <a:bodyPr/>
        <a:lstStyle/>
        <a:p>
          <a:endParaRPr lang="en-GB"/>
        </a:p>
      </dgm:t>
    </dgm:pt>
    <dgm:pt modelId="{ABBF82AB-1935-40DC-B744-BB0BFFE8E40E}" type="sibTrans" cxnId="{67D2D250-4EAA-40F8-9C69-AAAD0949424B}">
      <dgm:prSet/>
      <dgm:spPr/>
      <dgm:t>
        <a:bodyPr/>
        <a:lstStyle/>
        <a:p>
          <a:endParaRPr lang="en-GB"/>
        </a:p>
      </dgm:t>
    </dgm:pt>
    <dgm:pt modelId="{AE99E35D-12A0-4D13-A449-608BA15FBCD0}">
      <dgm:prSet custT="1"/>
      <dgm:spPr/>
      <dgm:t>
        <a:bodyPr/>
        <a:lstStyle/>
        <a:p>
          <a:r>
            <a:rPr lang="en-GB" sz="1400" dirty="0" smtClean="0"/>
            <a:t>Designing Questions</a:t>
          </a:r>
          <a:endParaRPr lang="en-GB" sz="1400" dirty="0"/>
        </a:p>
      </dgm:t>
    </dgm:pt>
    <dgm:pt modelId="{4444E920-54F0-4FCB-A750-A643CE4F6AB7}" type="parTrans" cxnId="{3E5D666D-03B1-4B25-A12E-EDC40FEECAA8}">
      <dgm:prSet/>
      <dgm:spPr/>
      <dgm:t>
        <a:bodyPr/>
        <a:lstStyle/>
        <a:p>
          <a:endParaRPr lang="en-GB"/>
        </a:p>
      </dgm:t>
    </dgm:pt>
    <dgm:pt modelId="{A77B8E7C-7125-47A7-8DB5-765FE82113B1}" type="sibTrans" cxnId="{3E5D666D-03B1-4B25-A12E-EDC40FEECAA8}">
      <dgm:prSet/>
      <dgm:spPr/>
      <dgm:t>
        <a:bodyPr/>
        <a:lstStyle/>
        <a:p>
          <a:endParaRPr lang="en-GB"/>
        </a:p>
      </dgm:t>
    </dgm:pt>
    <dgm:pt modelId="{B554B315-B593-4469-8B23-E2FF6C5290FF}">
      <dgm:prSet/>
      <dgm:spPr/>
      <dgm:t>
        <a:bodyPr/>
        <a:lstStyle/>
        <a:p>
          <a:endParaRPr lang="en-GB" sz="700" dirty="0"/>
        </a:p>
      </dgm:t>
    </dgm:pt>
    <dgm:pt modelId="{42082DFC-4F5D-4ED7-BE26-DBE5D4CD0E1A}" type="parTrans" cxnId="{A00B2762-43B2-4913-AB7C-234350A36FAA}">
      <dgm:prSet/>
      <dgm:spPr/>
      <dgm:t>
        <a:bodyPr/>
        <a:lstStyle/>
        <a:p>
          <a:endParaRPr lang="en-GB"/>
        </a:p>
      </dgm:t>
    </dgm:pt>
    <dgm:pt modelId="{4645004D-CB80-4788-B938-64EC054A4E0E}" type="sibTrans" cxnId="{A00B2762-43B2-4913-AB7C-234350A36FAA}">
      <dgm:prSet/>
      <dgm:spPr/>
      <dgm:t>
        <a:bodyPr/>
        <a:lstStyle/>
        <a:p>
          <a:endParaRPr lang="en-GB"/>
        </a:p>
      </dgm:t>
    </dgm:pt>
    <dgm:pt modelId="{83F5FF77-1D8F-46C7-A4F9-16260A27D636}">
      <dgm:prSet custT="1"/>
      <dgm:spPr/>
      <dgm:t>
        <a:bodyPr/>
        <a:lstStyle/>
        <a:p>
          <a:r>
            <a:rPr lang="en-GB" sz="1400" dirty="0" smtClean="0"/>
            <a:t>Target Groups</a:t>
          </a:r>
          <a:endParaRPr lang="en-GB" sz="1400" dirty="0"/>
        </a:p>
      </dgm:t>
    </dgm:pt>
    <dgm:pt modelId="{A39A000B-6FB1-4675-84F8-88F086ED3744}" type="parTrans" cxnId="{2DECB143-AEB5-4B78-BBD5-CDF77DBB6109}">
      <dgm:prSet/>
      <dgm:spPr/>
      <dgm:t>
        <a:bodyPr/>
        <a:lstStyle/>
        <a:p>
          <a:endParaRPr lang="en-GB"/>
        </a:p>
      </dgm:t>
    </dgm:pt>
    <dgm:pt modelId="{FF919DE0-6E30-4A59-A7B0-60DE7DB4A788}" type="sibTrans" cxnId="{2DECB143-AEB5-4B78-BBD5-CDF77DBB6109}">
      <dgm:prSet/>
      <dgm:spPr/>
      <dgm:t>
        <a:bodyPr/>
        <a:lstStyle/>
        <a:p>
          <a:endParaRPr lang="en-GB"/>
        </a:p>
      </dgm:t>
    </dgm:pt>
    <dgm:pt modelId="{4A1747FB-752F-419C-834B-E222DC32928C}">
      <dgm:prSet custT="1"/>
      <dgm:spPr/>
      <dgm:t>
        <a:bodyPr/>
        <a:lstStyle/>
        <a:p>
          <a:r>
            <a:rPr lang="en-GB" sz="1400" dirty="0" smtClean="0"/>
            <a:t>Plan Methods</a:t>
          </a:r>
          <a:endParaRPr lang="en-GB" sz="1400" dirty="0"/>
        </a:p>
      </dgm:t>
    </dgm:pt>
    <dgm:pt modelId="{9381C345-81B7-434E-B942-B0FEC663CADE}" type="parTrans" cxnId="{4ACFDB19-9ADF-4E6E-8E76-0C27774B9760}">
      <dgm:prSet/>
      <dgm:spPr/>
      <dgm:t>
        <a:bodyPr/>
        <a:lstStyle/>
        <a:p>
          <a:endParaRPr lang="en-GB"/>
        </a:p>
      </dgm:t>
    </dgm:pt>
    <dgm:pt modelId="{FDE83C6E-1887-4A69-84EE-5B1D90B0907B}" type="sibTrans" cxnId="{4ACFDB19-9ADF-4E6E-8E76-0C27774B9760}">
      <dgm:prSet/>
      <dgm:spPr/>
      <dgm:t>
        <a:bodyPr/>
        <a:lstStyle/>
        <a:p>
          <a:endParaRPr lang="en-GB"/>
        </a:p>
      </dgm:t>
    </dgm:pt>
    <dgm:pt modelId="{5E308DD4-596D-4F40-B8AD-D764DD0B0E16}">
      <dgm:prSet phldrT="[Text]" custT="1"/>
      <dgm:spPr/>
      <dgm:t>
        <a:bodyPr/>
        <a:lstStyle/>
        <a:p>
          <a:r>
            <a:rPr lang="en-GB" sz="1400" dirty="0" smtClean="0"/>
            <a:t>Focus groups</a:t>
          </a:r>
          <a:endParaRPr lang="en-GB" sz="1400" dirty="0"/>
        </a:p>
      </dgm:t>
    </dgm:pt>
    <dgm:pt modelId="{F867FC2D-7B70-4E86-95A7-5DFF767E4F7F}" type="parTrans" cxnId="{651BC4FC-DB27-497A-A61A-2C7883E742EF}">
      <dgm:prSet/>
      <dgm:spPr/>
      <dgm:t>
        <a:bodyPr/>
        <a:lstStyle/>
        <a:p>
          <a:endParaRPr lang="en-GB"/>
        </a:p>
      </dgm:t>
    </dgm:pt>
    <dgm:pt modelId="{1A3196BF-4818-4FA5-AF81-DC1B25BA87A9}" type="sibTrans" cxnId="{651BC4FC-DB27-497A-A61A-2C7883E742EF}">
      <dgm:prSet/>
      <dgm:spPr/>
      <dgm:t>
        <a:bodyPr/>
        <a:lstStyle/>
        <a:p>
          <a:endParaRPr lang="en-GB"/>
        </a:p>
      </dgm:t>
    </dgm:pt>
    <dgm:pt modelId="{E85EC50D-E42F-4508-8F40-6071EA8DD385}">
      <dgm:prSet phldrT="[Text]" custT="1"/>
      <dgm:spPr/>
      <dgm:t>
        <a:bodyPr/>
        <a:lstStyle/>
        <a:p>
          <a:r>
            <a:rPr lang="en-GB" sz="1400" dirty="0" smtClean="0"/>
            <a:t>Interviews</a:t>
          </a:r>
          <a:endParaRPr lang="en-GB" sz="1400" dirty="0"/>
        </a:p>
      </dgm:t>
    </dgm:pt>
    <dgm:pt modelId="{C30732AF-D45F-41AE-985B-9A9A4467888C}" type="parTrans" cxnId="{69734ADB-3DA7-4C9B-AD81-20CEEB50F2DF}">
      <dgm:prSet/>
      <dgm:spPr/>
      <dgm:t>
        <a:bodyPr/>
        <a:lstStyle/>
        <a:p>
          <a:endParaRPr lang="en-GB"/>
        </a:p>
      </dgm:t>
    </dgm:pt>
    <dgm:pt modelId="{494EC6C3-098C-4FD8-B4C4-BD589EF570AA}" type="sibTrans" cxnId="{69734ADB-3DA7-4C9B-AD81-20CEEB50F2DF}">
      <dgm:prSet/>
      <dgm:spPr/>
      <dgm:t>
        <a:bodyPr/>
        <a:lstStyle/>
        <a:p>
          <a:endParaRPr lang="en-GB"/>
        </a:p>
      </dgm:t>
    </dgm:pt>
    <dgm:pt modelId="{2C05D864-6DD4-461F-AAE4-FAC19D82E2D6}">
      <dgm:prSet custT="1"/>
      <dgm:spPr/>
      <dgm:t>
        <a:bodyPr/>
        <a:lstStyle/>
        <a:p>
          <a:r>
            <a:rPr lang="en-GB" sz="1400" dirty="0" smtClean="0"/>
            <a:t>Analysis</a:t>
          </a:r>
          <a:endParaRPr lang="en-GB" sz="1400" dirty="0"/>
        </a:p>
      </dgm:t>
    </dgm:pt>
    <dgm:pt modelId="{5FEE66E0-B553-4D59-A5BC-D68C2A5A4576}" type="parTrans" cxnId="{3E236EBA-6CA3-4B8F-A5D9-445FF72019EE}">
      <dgm:prSet/>
      <dgm:spPr/>
      <dgm:t>
        <a:bodyPr/>
        <a:lstStyle/>
        <a:p>
          <a:endParaRPr lang="en-GB"/>
        </a:p>
      </dgm:t>
    </dgm:pt>
    <dgm:pt modelId="{16309179-9D6B-4142-A1BF-CC2DBA9CEEA8}" type="sibTrans" cxnId="{3E236EBA-6CA3-4B8F-A5D9-445FF72019EE}">
      <dgm:prSet/>
      <dgm:spPr/>
      <dgm:t>
        <a:bodyPr/>
        <a:lstStyle/>
        <a:p>
          <a:endParaRPr lang="en-GB"/>
        </a:p>
      </dgm:t>
    </dgm:pt>
    <dgm:pt modelId="{0EE9169F-1F7B-4DD9-A41D-183D62D8D182}">
      <dgm:prSet custT="1"/>
      <dgm:spPr/>
      <dgm:t>
        <a:bodyPr/>
        <a:lstStyle/>
        <a:p>
          <a:r>
            <a:rPr lang="en-GB" sz="1400" dirty="0" smtClean="0"/>
            <a:t>Discussion</a:t>
          </a:r>
          <a:endParaRPr lang="en-GB" sz="1400" dirty="0"/>
        </a:p>
      </dgm:t>
    </dgm:pt>
    <dgm:pt modelId="{AD8C945C-DED7-41F4-82E3-A96DC93BC4DC}" type="parTrans" cxnId="{06F67268-A86B-4DF8-959C-FF0FC35A64AB}">
      <dgm:prSet/>
      <dgm:spPr/>
      <dgm:t>
        <a:bodyPr/>
        <a:lstStyle/>
        <a:p>
          <a:endParaRPr lang="en-GB"/>
        </a:p>
      </dgm:t>
    </dgm:pt>
    <dgm:pt modelId="{9D0252DA-3FED-41C4-A7B7-8FEE785D4944}" type="sibTrans" cxnId="{06F67268-A86B-4DF8-959C-FF0FC35A64AB}">
      <dgm:prSet/>
      <dgm:spPr/>
      <dgm:t>
        <a:bodyPr/>
        <a:lstStyle/>
        <a:p>
          <a:endParaRPr lang="en-GB"/>
        </a:p>
      </dgm:t>
    </dgm:pt>
    <dgm:pt modelId="{12CA37BF-85D8-4B93-90D3-790F9A80D4EF}">
      <dgm:prSet custT="1"/>
      <dgm:spPr/>
      <dgm:t>
        <a:bodyPr/>
        <a:lstStyle/>
        <a:p>
          <a:r>
            <a:rPr lang="en-GB" sz="1400" dirty="0" smtClean="0"/>
            <a:t>Findings</a:t>
          </a:r>
          <a:endParaRPr lang="en-GB" sz="1400" dirty="0"/>
        </a:p>
      </dgm:t>
    </dgm:pt>
    <dgm:pt modelId="{93A68DE1-82E2-455A-8698-4C6CA87BB5E1}" type="parTrans" cxnId="{AE43D9E2-7ED2-4C71-8C83-B133B3A789A0}">
      <dgm:prSet/>
      <dgm:spPr/>
      <dgm:t>
        <a:bodyPr/>
        <a:lstStyle/>
        <a:p>
          <a:endParaRPr lang="en-GB"/>
        </a:p>
      </dgm:t>
    </dgm:pt>
    <dgm:pt modelId="{B52303A0-8D8C-4A9D-9ABC-C191E24BA18D}" type="sibTrans" cxnId="{AE43D9E2-7ED2-4C71-8C83-B133B3A789A0}">
      <dgm:prSet/>
      <dgm:spPr/>
      <dgm:t>
        <a:bodyPr/>
        <a:lstStyle/>
        <a:p>
          <a:endParaRPr lang="en-GB"/>
        </a:p>
      </dgm:t>
    </dgm:pt>
    <dgm:pt modelId="{704D326A-0F56-4B3F-84B2-63EA33618C1E}">
      <dgm:prSet phldrT="[Text]" custT="1"/>
      <dgm:spPr/>
      <dgm:t>
        <a:bodyPr/>
        <a:lstStyle/>
        <a:p>
          <a:r>
            <a:rPr lang="en-GB" sz="1400" dirty="0" smtClean="0"/>
            <a:t>Share</a:t>
          </a:r>
          <a:endParaRPr lang="en-GB" sz="1400" dirty="0"/>
        </a:p>
      </dgm:t>
    </dgm:pt>
    <dgm:pt modelId="{31B59530-1CB7-41F0-ABD7-BD2F68C94D39}" type="parTrans" cxnId="{2B3122CA-AF9A-43FB-8876-29BFE8F5EA61}">
      <dgm:prSet/>
      <dgm:spPr/>
      <dgm:t>
        <a:bodyPr/>
        <a:lstStyle/>
        <a:p>
          <a:endParaRPr lang="en-GB"/>
        </a:p>
      </dgm:t>
    </dgm:pt>
    <dgm:pt modelId="{588D4CBE-B120-40A0-85C2-3A6336B670BF}" type="sibTrans" cxnId="{2B3122CA-AF9A-43FB-8876-29BFE8F5EA61}">
      <dgm:prSet/>
      <dgm:spPr/>
      <dgm:t>
        <a:bodyPr/>
        <a:lstStyle/>
        <a:p>
          <a:endParaRPr lang="en-GB"/>
        </a:p>
      </dgm:t>
    </dgm:pt>
    <dgm:pt modelId="{24D3572D-0849-4DDE-ADCD-EC61B1DC130E}">
      <dgm:prSet custT="1"/>
      <dgm:spPr/>
      <dgm:t>
        <a:bodyPr/>
        <a:lstStyle/>
        <a:p>
          <a:r>
            <a:rPr lang="en-GB" sz="1050" dirty="0" smtClean="0"/>
            <a:t>Building Partnership</a:t>
          </a:r>
          <a:endParaRPr lang="en-GB" sz="1050" dirty="0"/>
        </a:p>
      </dgm:t>
    </dgm:pt>
    <dgm:pt modelId="{76DC969C-F237-4E23-8B71-25D97B1C4C29}" type="parTrans" cxnId="{1DA4F164-707A-4CE2-8811-9E26E75E7E9D}">
      <dgm:prSet/>
      <dgm:spPr/>
      <dgm:t>
        <a:bodyPr/>
        <a:lstStyle/>
        <a:p>
          <a:endParaRPr lang="en-GB"/>
        </a:p>
      </dgm:t>
    </dgm:pt>
    <dgm:pt modelId="{71F41112-DF66-4084-A64C-88850683039D}" type="sibTrans" cxnId="{1DA4F164-707A-4CE2-8811-9E26E75E7E9D}">
      <dgm:prSet/>
      <dgm:spPr/>
      <dgm:t>
        <a:bodyPr/>
        <a:lstStyle/>
        <a:p>
          <a:endParaRPr lang="en-GB"/>
        </a:p>
      </dgm:t>
    </dgm:pt>
    <dgm:pt modelId="{A9439B2E-AEA1-4A26-8FCD-1B635FBD0A52}">
      <dgm:prSet custT="1"/>
      <dgm:spPr/>
      <dgm:t>
        <a:bodyPr/>
        <a:lstStyle/>
        <a:p>
          <a:r>
            <a:rPr lang="en-GB" sz="1400" dirty="0" smtClean="0"/>
            <a:t>Already working with groups and other organisations</a:t>
          </a:r>
          <a:endParaRPr lang="en-GB" sz="1400" dirty="0"/>
        </a:p>
      </dgm:t>
    </dgm:pt>
    <dgm:pt modelId="{3FC7CD1F-0A77-4A5E-B4B3-8B2F736B83CC}" type="parTrans" cxnId="{40AB4B75-D3E4-4569-8C6F-1F182D64C63F}">
      <dgm:prSet/>
      <dgm:spPr/>
      <dgm:t>
        <a:bodyPr/>
        <a:lstStyle/>
        <a:p>
          <a:endParaRPr lang="en-GB"/>
        </a:p>
      </dgm:t>
    </dgm:pt>
    <dgm:pt modelId="{CBE8D8AF-2FBB-4EF4-9535-E981E8ABF913}" type="sibTrans" cxnId="{40AB4B75-D3E4-4569-8C6F-1F182D64C63F}">
      <dgm:prSet/>
      <dgm:spPr/>
      <dgm:t>
        <a:bodyPr/>
        <a:lstStyle/>
        <a:p>
          <a:endParaRPr lang="en-GB"/>
        </a:p>
      </dgm:t>
    </dgm:pt>
    <dgm:pt modelId="{3B85089E-2E69-48CA-8E71-A2AD60457300}">
      <dgm:prSet custT="1"/>
      <dgm:spPr/>
      <dgm:t>
        <a:bodyPr/>
        <a:lstStyle/>
        <a:p>
          <a:r>
            <a:rPr lang="en-GB" sz="1400" dirty="0" smtClean="0"/>
            <a:t>Funding from Community Food and Health Scotland</a:t>
          </a:r>
          <a:endParaRPr lang="en-GB" sz="1400" dirty="0"/>
        </a:p>
      </dgm:t>
    </dgm:pt>
    <dgm:pt modelId="{FEC48A4C-6F79-46C3-AF31-3457A8B7FCFD}" type="parTrans" cxnId="{28BA4D63-79A3-40CD-A0CF-42B989A1801B}">
      <dgm:prSet/>
      <dgm:spPr/>
      <dgm:t>
        <a:bodyPr/>
        <a:lstStyle/>
        <a:p>
          <a:endParaRPr lang="en-GB"/>
        </a:p>
      </dgm:t>
    </dgm:pt>
    <dgm:pt modelId="{90ADC874-032E-44DF-A812-54AF4AC6AA28}" type="sibTrans" cxnId="{28BA4D63-79A3-40CD-A0CF-42B989A1801B}">
      <dgm:prSet/>
      <dgm:spPr/>
      <dgm:t>
        <a:bodyPr/>
        <a:lstStyle/>
        <a:p>
          <a:endParaRPr lang="en-GB"/>
        </a:p>
      </dgm:t>
    </dgm:pt>
    <dgm:pt modelId="{5532C2A9-65FF-4A58-8EA5-DFD9FCE47492}">
      <dgm:prSet custT="1"/>
      <dgm:spPr/>
      <dgm:t>
        <a:bodyPr/>
        <a:lstStyle/>
        <a:p>
          <a:r>
            <a:rPr lang="en-GB" sz="1400" dirty="0" smtClean="0"/>
            <a:t>Training Partner</a:t>
          </a:r>
          <a:endParaRPr lang="en-GB" sz="1400" dirty="0"/>
        </a:p>
      </dgm:t>
    </dgm:pt>
    <dgm:pt modelId="{ADE0B6A2-417C-455D-B038-F4154D34EB44}" type="parTrans" cxnId="{2FA916C3-DDBC-450E-A539-BDE7F5F1DCCE}">
      <dgm:prSet/>
      <dgm:spPr/>
      <dgm:t>
        <a:bodyPr/>
        <a:lstStyle/>
        <a:p>
          <a:endParaRPr lang="en-GB"/>
        </a:p>
      </dgm:t>
    </dgm:pt>
    <dgm:pt modelId="{56E07054-93A6-448D-9453-499D39FE9B40}" type="sibTrans" cxnId="{2FA916C3-DDBC-450E-A539-BDE7F5F1DCCE}">
      <dgm:prSet/>
      <dgm:spPr/>
      <dgm:t>
        <a:bodyPr/>
        <a:lstStyle/>
        <a:p>
          <a:endParaRPr lang="en-GB"/>
        </a:p>
      </dgm:t>
    </dgm:pt>
    <dgm:pt modelId="{F6C45FF3-B633-4453-A05C-83960C12B88B}">
      <dgm:prSet phldrT="[Text]" custT="1"/>
      <dgm:spPr/>
      <dgm:t>
        <a:bodyPr/>
        <a:lstStyle/>
        <a:p>
          <a:r>
            <a:rPr lang="en-GB" sz="1400" dirty="0" smtClean="0"/>
            <a:t>Event</a:t>
          </a:r>
          <a:endParaRPr lang="en-GB" sz="1400" dirty="0"/>
        </a:p>
      </dgm:t>
    </dgm:pt>
    <dgm:pt modelId="{9590A85B-5F26-403C-934A-F55EC3942926}" type="parTrans" cxnId="{5A62CC8D-D4D1-4DE2-9BD9-4069E6164A28}">
      <dgm:prSet/>
      <dgm:spPr/>
      <dgm:t>
        <a:bodyPr/>
        <a:lstStyle/>
        <a:p>
          <a:endParaRPr lang="en-GB"/>
        </a:p>
      </dgm:t>
    </dgm:pt>
    <dgm:pt modelId="{5FD3981D-C277-436D-9C0A-D44CC9A4CAD7}" type="sibTrans" cxnId="{5A62CC8D-D4D1-4DE2-9BD9-4069E6164A28}">
      <dgm:prSet/>
      <dgm:spPr/>
      <dgm:t>
        <a:bodyPr/>
        <a:lstStyle/>
        <a:p>
          <a:endParaRPr lang="en-GB"/>
        </a:p>
      </dgm:t>
    </dgm:pt>
    <dgm:pt modelId="{953A6E89-E764-43AF-8D6C-98D4B7432A77}" type="pres">
      <dgm:prSet presAssocID="{6F029586-93E3-4EE5-B9E5-642F14E3626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50DB5FA-D92F-4FF7-9EE0-8E2D6E8440E0}" type="pres">
      <dgm:prSet presAssocID="{24D3572D-0849-4DDE-ADCD-EC61B1DC130E}" presName="composite" presStyleCnt="0"/>
      <dgm:spPr/>
    </dgm:pt>
    <dgm:pt modelId="{630DE0D0-97BC-453A-BECA-48ED3B840C92}" type="pres">
      <dgm:prSet presAssocID="{24D3572D-0849-4DDE-ADCD-EC61B1DC130E}" presName="parentText" presStyleLbl="alignNode1" presStyleIdx="0" presStyleCnt="6" custScaleX="18291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F643D3-A871-4E83-819F-6E55CE0B3D9D}" type="pres">
      <dgm:prSet presAssocID="{24D3572D-0849-4DDE-ADCD-EC61B1DC130E}" presName="descendantText" presStyleLbl="alignAcc1" presStyleIdx="0" presStyleCnt="6" custScaleX="95050" custScaleY="1270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F580CE-B1DB-4CC7-B6C4-B077E8B706F5}" type="pres">
      <dgm:prSet presAssocID="{71F41112-DF66-4084-A64C-88850683039D}" presName="sp" presStyleCnt="0"/>
      <dgm:spPr/>
    </dgm:pt>
    <dgm:pt modelId="{56EC4B73-7AEF-45C8-AA08-B834EA06FCF2}" type="pres">
      <dgm:prSet presAssocID="{47C0E36A-C660-4933-ADE4-CF0B755A97D4}" presName="composite" presStyleCnt="0"/>
      <dgm:spPr/>
    </dgm:pt>
    <dgm:pt modelId="{54DE4386-6C08-4312-B456-C0833523CF6D}" type="pres">
      <dgm:prSet presAssocID="{47C0E36A-C660-4933-ADE4-CF0B755A97D4}" presName="parentText" presStyleLbl="alignNode1" presStyleIdx="1" presStyleCnt="6" custScaleX="165266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62A467-B053-469E-A363-F5F55C5BFB4A}" type="pres">
      <dgm:prSet presAssocID="{47C0E36A-C660-4933-ADE4-CF0B755A97D4}" presName="descendantText" presStyleLbl="alignAcc1" presStyleIdx="1" presStyleCnt="6" custScaleX="95593" custScaleY="117182" custLinFactNeighborX="-34" custLinFactNeighborY="46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D91499-6B73-449C-AD1B-E1FFC911BDB6}" type="pres">
      <dgm:prSet presAssocID="{9E8C2CCE-A80C-4917-A2AB-305AD376D076}" presName="sp" presStyleCnt="0"/>
      <dgm:spPr/>
    </dgm:pt>
    <dgm:pt modelId="{846E30AB-EE9D-4F85-AB2C-A07D7FA17A40}" type="pres">
      <dgm:prSet presAssocID="{00FD51B6-9C9E-4F28-AD49-449D782965D0}" presName="composite" presStyleCnt="0"/>
      <dgm:spPr/>
    </dgm:pt>
    <dgm:pt modelId="{D8AE2BC9-BB03-40EF-A831-02E604BD3DFD}" type="pres">
      <dgm:prSet presAssocID="{00FD51B6-9C9E-4F28-AD49-449D782965D0}" presName="parentText" presStyleLbl="alignNode1" presStyleIdx="2" presStyleCnt="6" custScaleX="194460" custScaleY="128075" custLinFactNeighborX="0" custLinFactNeighborY="-35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4C68E7-0DFD-4F2F-948A-E11A1A72B3CF}" type="pres">
      <dgm:prSet presAssocID="{00FD51B6-9C9E-4F28-AD49-449D782965D0}" presName="descendantText" presStyleLbl="alignAcc1" presStyleIdx="2" presStyleCnt="6" custScaleX="95907" custScaleY="218746" custLinFactNeighborX="-428" custLinFactNeighborY="152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D6BA1E-46AC-48E5-A870-60622561F89E}" type="pres">
      <dgm:prSet presAssocID="{11E04A75-260B-4E01-81FB-DC769C73E1E6}" presName="sp" presStyleCnt="0"/>
      <dgm:spPr/>
    </dgm:pt>
    <dgm:pt modelId="{9B875915-5E2D-4DF2-8BF9-2A558BA757A7}" type="pres">
      <dgm:prSet presAssocID="{14C91B53-29CD-4BEE-B503-C5E776BE7B70}" presName="composite" presStyleCnt="0"/>
      <dgm:spPr/>
    </dgm:pt>
    <dgm:pt modelId="{55AE6A49-BA65-44FD-A828-7884036548C3}" type="pres">
      <dgm:prSet presAssocID="{14C91B53-29CD-4BEE-B503-C5E776BE7B70}" presName="parentText" presStyleLbl="alignNode1" presStyleIdx="3" presStyleCnt="6" custScaleX="165948" custScaleY="13570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68BD3D-DFCE-4408-8573-EC8E909D86A5}" type="pres">
      <dgm:prSet presAssocID="{14C91B53-29CD-4BEE-B503-C5E776BE7B70}" presName="descendantText" presStyleLbl="alignAcc1" presStyleIdx="3" presStyleCnt="6" custScaleX="95745" custScaleY="195016" custLinFactNeighborX="367" custLinFactNeighborY="136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4794EE-6739-4BD8-934F-132963F592CD}" type="pres">
      <dgm:prSet presAssocID="{BF6C206E-F872-465D-8E98-D3ADA8439E37}" presName="sp" presStyleCnt="0"/>
      <dgm:spPr/>
    </dgm:pt>
    <dgm:pt modelId="{8AA3F969-6C60-4DCA-A725-0D3B68B9DE3B}" type="pres">
      <dgm:prSet presAssocID="{446DAFAB-D9AC-450F-8A3A-A3436299678A}" presName="composite" presStyleCnt="0"/>
      <dgm:spPr/>
    </dgm:pt>
    <dgm:pt modelId="{96FC75FC-7124-4CAA-9BA1-D7B4549230B7}" type="pres">
      <dgm:prSet presAssocID="{446DAFAB-D9AC-450F-8A3A-A3436299678A}" presName="parentText" presStyleLbl="alignNode1" presStyleIdx="4" presStyleCnt="6" custScaleX="173037" custScaleY="12502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6E4B0D-E3D7-4EAF-8ADF-0688DADFF83B}" type="pres">
      <dgm:prSet presAssocID="{446DAFAB-D9AC-450F-8A3A-A3436299678A}" presName="descendantText" presStyleLbl="alignAcc1" presStyleIdx="4" presStyleCnt="6" custScaleX="93069" custScaleY="147830" custLinFactNeighborX="-1128" custLinFactNeighborY="1609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1A63F6-D861-4DA7-A590-3F3A60CCCD3E}" type="pres">
      <dgm:prSet presAssocID="{7BFFDEC4-EC11-4B2E-84E1-5343158F0230}" presName="sp" presStyleCnt="0"/>
      <dgm:spPr/>
    </dgm:pt>
    <dgm:pt modelId="{595FCFEB-044C-46C2-87C8-9BFAF3F92933}" type="pres">
      <dgm:prSet presAssocID="{BE20A102-4F27-4CB5-8550-D6ECF5C7A660}" presName="composite" presStyleCnt="0"/>
      <dgm:spPr/>
    </dgm:pt>
    <dgm:pt modelId="{950424DD-E485-409A-BB62-83B5FFAACAE8}" type="pres">
      <dgm:prSet presAssocID="{BE20A102-4F27-4CB5-8550-D6ECF5C7A660}" presName="parentText" presStyleLbl="alignNode1" presStyleIdx="5" presStyleCnt="6" custScaleX="17806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1CBE54-3B2E-4E8C-977C-F88DEFBEE2EA}" type="pres">
      <dgm:prSet presAssocID="{BE20A102-4F27-4CB5-8550-D6ECF5C7A660}" presName="descendantText" presStyleLbl="alignAcc1" presStyleIdx="5" presStyleCnt="6" custScaleX="95799" custScaleY="125771" custLinFactNeighborX="-53" custLinFactNeighborY="732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D68C1F0-0A2F-4D27-9610-BC4A43D20F14}" srcId="{47C0E36A-C660-4933-ADE4-CF0B755A97D4}" destId="{DF7579F6-B9AC-4FAE-9CEE-3AC71CD4DCCE}" srcOrd="1" destOrd="0" parTransId="{9EC699D7-C843-48DE-BBB5-6D9BCA7F366E}" sibTransId="{B65EE048-2706-4A22-9983-561955FCD05B}"/>
    <dgm:cxn modelId="{5CA52FA4-086C-4A20-B1C1-0664D162A7B1}" type="presOf" srcId="{DF7579F6-B9AC-4FAE-9CEE-3AC71CD4DCCE}" destId="{6D62A467-B053-469E-A363-F5F55C5BFB4A}" srcOrd="0" destOrd="1" presId="urn:microsoft.com/office/officeart/2005/8/layout/chevron2"/>
    <dgm:cxn modelId="{5A62CC8D-D4D1-4DE2-9BD9-4069E6164A28}" srcId="{14C91B53-29CD-4BEE-B503-C5E776BE7B70}" destId="{F6C45FF3-B633-4453-A05C-83960C12B88B}" srcOrd="1" destOrd="0" parTransId="{9590A85B-5F26-403C-934A-F55EC3942926}" sibTransId="{5FD3981D-C277-436D-9C0A-D44CC9A4CAD7}"/>
    <dgm:cxn modelId="{9948FAD6-11E5-4C2A-A0CF-2743BB6001DC}" srcId="{47C0E36A-C660-4933-ADE4-CF0B755A97D4}" destId="{CDB10843-43C2-4977-9BAE-10B8D6D9BC81}" srcOrd="0" destOrd="0" parTransId="{A6452C9A-19C3-48F2-AEFA-0223012DAE5A}" sibTransId="{C9A28D85-3482-410A-8652-85AFF8E69BF5}"/>
    <dgm:cxn modelId="{167D7E54-66D4-4BD7-AD92-04CBA827C7F0}" srcId="{6F029586-93E3-4EE5-B9E5-642F14E36261}" destId="{BE20A102-4F27-4CB5-8550-D6ECF5C7A660}" srcOrd="5" destOrd="0" parTransId="{043AE5C9-E37C-4CA9-983E-CCCFAA0DDF98}" sibTransId="{6846CEB5-36AA-43BA-91D3-7EE6079F566F}"/>
    <dgm:cxn modelId="{EF01A2B6-89AE-4532-A44F-D58E37AF15B4}" srcId="{14C91B53-29CD-4BEE-B503-C5E776BE7B70}" destId="{9137B1C8-CC18-4807-8B3E-60ACC9F75DEA}" srcOrd="0" destOrd="0" parTransId="{7FEEED7A-CEEA-4D91-9293-46A7147E3A09}" sibTransId="{38D1994C-9EFF-44A3-912F-D47BB3836AF3}"/>
    <dgm:cxn modelId="{841F047B-FABB-471B-8028-46E572B0FA56}" type="presOf" srcId="{704D326A-0F56-4B3F-84B2-63EA33618C1E}" destId="{C81CBE54-3B2E-4E8C-977C-F88DEFBEE2EA}" srcOrd="0" destOrd="2" presId="urn:microsoft.com/office/officeart/2005/8/layout/chevron2"/>
    <dgm:cxn modelId="{25900A6A-7A8B-4B3B-8092-A453A51AC8EE}" srcId="{BE20A102-4F27-4CB5-8550-D6ECF5C7A660}" destId="{EF54638F-EB49-4282-9D7B-2231FEBE60B7}" srcOrd="0" destOrd="0" parTransId="{96175071-19B0-4AC5-BD06-EE2825D6B55B}" sibTransId="{0565C560-272E-4091-BD7E-699A9ABD1373}"/>
    <dgm:cxn modelId="{1DA4F164-707A-4CE2-8811-9E26E75E7E9D}" srcId="{6F029586-93E3-4EE5-B9E5-642F14E36261}" destId="{24D3572D-0849-4DDE-ADCD-EC61B1DC130E}" srcOrd="0" destOrd="0" parTransId="{76DC969C-F237-4E23-8B71-25D97B1C4C29}" sibTransId="{71F41112-DF66-4084-A64C-88850683039D}"/>
    <dgm:cxn modelId="{69734ADB-3DA7-4C9B-AD81-20CEEB50F2DF}" srcId="{14C91B53-29CD-4BEE-B503-C5E776BE7B70}" destId="{E85EC50D-E42F-4508-8F40-6071EA8DD385}" srcOrd="2" destOrd="0" parTransId="{C30732AF-D45F-41AE-985B-9A9A4467888C}" sibTransId="{494EC6C3-098C-4FD8-B4C4-BD589EF570AA}"/>
    <dgm:cxn modelId="{3F04B1C5-9F33-4A1E-8E6B-537FF47FC6BC}" type="presOf" srcId="{47C0E36A-C660-4933-ADE4-CF0B755A97D4}" destId="{54DE4386-6C08-4312-B456-C0833523CF6D}" srcOrd="0" destOrd="0" presId="urn:microsoft.com/office/officeart/2005/8/layout/chevron2"/>
    <dgm:cxn modelId="{EBDC264C-3802-4A40-AD7B-5733AD73215C}" type="presOf" srcId="{9137B1C8-CC18-4807-8B3E-60ACC9F75DEA}" destId="{1368BD3D-DFCE-4408-8573-EC8E909D86A5}" srcOrd="0" destOrd="0" presId="urn:microsoft.com/office/officeart/2005/8/layout/chevron2"/>
    <dgm:cxn modelId="{8B2E6F78-3243-4C02-8B8F-BB2133A55D45}" type="presOf" srcId="{AE99E35D-12A0-4D13-A449-608BA15FBCD0}" destId="{CB4C68E7-0DFD-4F2F-948A-E11A1A72B3CF}" srcOrd="0" destOrd="1" presId="urn:microsoft.com/office/officeart/2005/8/layout/chevron2"/>
    <dgm:cxn modelId="{4ACFDB19-9ADF-4E6E-8E76-0C27774B9760}" srcId="{00FD51B6-9C9E-4F28-AD49-449D782965D0}" destId="{4A1747FB-752F-419C-834B-E222DC32928C}" srcOrd="3" destOrd="0" parTransId="{9381C345-81B7-434E-B942-B0FEC663CADE}" sibTransId="{FDE83C6E-1887-4A69-84EE-5B1D90B0907B}"/>
    <dgm:cxn modelId="{6F197E6D-CFDA-4473-B7E6-E110C016FE22}" type="presOf" srcId="{0EE9169F-1F7B-4DD9-A41D-183D62D8D182}" destId="{D46E4B0D-E3D7-4EAF-8ADF-0688DADFF83B}" srcOrd="0" destOrd="1" presId="urn:microsoft.com/office/officeart/2005/8/layout/chevron2"/>
    <dgm:cxn modelId="{FAC3888E-FC91-449A-967C-1F1FC94FEA09}" type="presOf" srcId="{BE20A102-4F27-4CB5-8550-D6ECF5C7A660}" destId="{950424DD-E485-409A-BB62-83B5FFAACAE8}" srcOrd="0" destOrd="0" presId="urn:microsoft.com/office/officeart/2005/8/layout/chevron2"/>
    <dgm:cxn modelId="{2DECB143-AEB5-4B78-BBD5-CDF77DBB6109}" srcId="{00FD51B6-9C9E-4F28-AD49-449D782965D0}" destId="{83F5FF77-1D8F-46C7-A4F9-16260A27D636}" srcOrd="2" destOrd="0" parTransId="{A39A000B-6FB1-4675-84F8-88F086ED3744}" sibTransId="{FF919DE0-6E30-4A59-A7B0-60DE7DB4A788}"/>
    <dgm:cxn modelId="{CF2DE8F0-6D24-4641-B37E-264F599ECDCF}" type="presOf" srcId="{5E308DD4-596D-4F40-B8AD-D764DD0B0E16}" destId="{1368BD3D-DFCE-4408-8573-EC8E909D86A5}" srcOrd="0" destOrd="3" presId="urn:microsoft.com/office/officeart/2005/8/layout/chevron2"/>
    <dgm:cxn modelId="{9715E8D1-C8E8-415A-930C-F5B96D8DEBE0}" type="presOf" srcId="{14C91B53-29CD-4BEE-B503-C5E776BE7B70}" destId="{55AE6A49-BA65-44FD-A828-7884036548C3}" srcOrd="0" destOrd="0" presId="urn:microsoft.com/office/officeart/2005/8/layout/chevron2"/>
    <dgm:cxn modelId="{9991DD80-0203-4A4E-896B-06889DB4674B}" type="presOf" srcId="{B554B315-B593-4469-8B23-E2FF6C5290FF}" destId="{CB4C68E7-0DFD-4F2F-948A-E11A1A72B3CF}" srcOrd="0" destOrd="4" presId="urn:microsoft.com/office/officeart/2005/8/layout/chevron2"/>
    <dgm:cxn modelId="{A00B2762-43B2-4913-AB7C-234350A36FAA}" srcId="{00FD51B6-9C9E-4F28-AD49-449D782965D0}" destId="{B554B315-B593-4469-8B23-E2FF6C5290FF}" srcOrd="4" destOrd="0" parTransId="{42082DFC-4F5D-4ED7-BE26-DBE5D4CD0E1A}" sibTransId="{4645004D-CB80-4788-B938-64EC054A4E0E}"/>
    <dgm:cxn modelId="{9E81FA3D-0660-4CEB-BF5A-903E114F6223}" type="presOf" srcId="{12CA37BF-85D8-4B93-90D3-790F9A80D4EF}" destId="{D46E4B0D-E3D7-4EAF-8ADF-0688DADFF83B}" srcOrd="0" destOrd="2" presId="urn:microsoft.com/office/officeart/2005/8/layout/chevron2"/>
    <dgm:cxn modelId="{17CAF5AC-6839-4E8D-8D24-6E0F4236CDE0}" srcId="{47C0E36A-C660-4933-ADE4-CF0B755A97D4}" destId="{990AB58C-C191-429C-B711-2D6FA2940152}" srcOrd="2" destOrd="0" parTransId="{8CD56618-566D-4F6F-B2A8-D747ABB78335}" sibTransId="{F66FEEF7-8F7F-46FA-BC30-05CFEEAAA4D3}"/>
    <dgm:cxn modelId="{AE43D9E2-7ED2-4C71-8C83-B133B3A789A0}" srcId="{446DAFAB-D9AC-450F-8A3A-A3436299678A}" destId="{12CA37BF-85D8-4B93-90D3-790F9A80D4EF}" srcOrd="2" destOrd="0" parTransId="{93A68DE1-82E2-455A-8698-4C6CA87BB5E1}" sibTransId="{B52303A0-8D8C-4A9D-9ABC-C191E24BA18D}"/>
    <dgm:cxn modelId="{6AD661BC-EDFC-4408-BE2A-0809A7ABA881}" type="presOf" srcId="{6F029586-93E3-4EE5-B9E5-642F14E36261}" destId="{953A6E89-E764-43AF-8D6C-98D4B7432A77}" srcOrd="0" destOrd="0" presId="urn:microsoft.com/office/officeart/2005/8/layout/chevron2"/>
    <dgm:cxn modelId="{3E236EBA-6CA3-4B8F-A5D9-445FF72019EE}" srcId="{446DAFAB-D9AC-450F-8A3A-A3436299678A}" destId="{2C05D864-6DD4-461F-AAE4-FAC19D82E2D6}" srcOrd="0" destOrd="0" parTransId="{5FEE66E0-B553-4D59-A5BC-D68C2A5A4576}" sibTransId="{16309179-9D6B-4142-A1BF-CC2DBA9CEEA8}"/>
    <dgm:cxn modelId="{332942B4-D409-4131-B309-B16BC9A8F40C}" type="presOf" srcId="{4A1747FB-752F-419C-834B-E222DC32928C}" destId="{CB4C68E7-0DFD-4F2F-948A-E11A1A72B3CF}" srcOrd="0" destOrd="3" presId="urn:microsoft.com/office/officeart/2005/8/layout/chevron2"/>
    <dgm:cxn modelId="{A2CCD867-E4A0-4003-ADB0-321211003164}" type="presOf" srcId="{F6C45FF3-B633-4453-A05C-83960C12B88B}" destId="{1368BD3D-DFCE-4408-8573-EC8E909D86A5}" srcOrd="0" destOrd="1" presId="urn:microsoft.com/office/officeart/2005/8/layout/chevron2"/>
    <dgm:cxn modelId="{E8067018-401A-4EF7-9CF4-75DA034A2446}" type="presOf" srcId="{446DAFAB-D9AC-450F-8A3A-A3436299678A}" destId="{96FC75FC-7124-4CAA-9BA1-D7B4549230B7}" srcOrd="0" destOrd="0" presId="urn:microsoft.com/office/officeart/2005/8/layout/chevron2"/>
    <dgm:cxn modelId="{4A79135C-B851-4EC2-B829-9238A9DA84C0}" srcId="{6F029586-93E3-4EE5-B9E5-642F14E36261}" destId="{00FD51B6-9C9E-4F28-AD49-449D782965D0}" srcOrd="2" destOrd="0" parTransId="{C16F8F43-F734-4862-ADD5-3FE26F334DA4}" sibTransId="{11E04A75-260B-4E01-81FB-DC769C73E1E6}"/>
    <dgm:cxn modelId="{54D80B4D-573A-47D8-9551-27D9A1194AB8}" type="presOf" srcId="{A9439B2E-AEA1-4A26-8FCD-1B635FBD0A52}" destId="{0DF643D3-A871-4E83-819F-6E55CE0B3D9D}" srcOrd="0" destOrd="0" presId="urn:microsoft.com/office/officeart/2005/8/layout/chevron2"/>
    <dgm:cxn modelId="{1C849B05-CD98-4D57-93FE-64D6F4FE0983}" srcId="{6F029586-93E3-4EE5-B9E5-642F14E36261}" destId="{14C91B53-29CD-4BEE-B503-C5E776BE7B70}" srcOrd="3" destOrd="0" parTransId="{28056CA1-4F81-4DFA-A951-C73384A94739}" sibTransId="{BF6C206E-F872-465D-8E98-D3ADA8439E37}"/>
    <dgm:cxn modelId="{67D2D250-4EAA-40F8-9C69-AAAD0949424B}" srcId="{00FD51B6-9C9E-4F28-AD49-449D782965D0}" destId="{0D4C9F08-57F9-4AE6-9F44-9B32516C43D8}" srcOrd="0" destOrd="0" parTransId="{43F4D3A0-DB3B-4987-A8F7-B7126CB42826}" sibTransId="{ABBF82AB-1935-40DC-B744-BB0BFFE8E40E}"/>
    <dgm:cxn modelId="{92C41935-35F4-4053-BA2D-9395ECA25F14}" type="presOf" srcId="{E85EC50D-E42F-4508-8F40-6071EA8DD385}" destId="{1368BD3D-DFCE-4408-8573-EC8E909D86A5}" srcOrd="0" destOrd="2" presId="urn:microsoft.com/office/officeart/2005/8/layout/chevron2"/>
    <dgm:cxn modelId="{B2F74A8E-B8CC-4696-B00C-DC49ECAE8085}" type="presOf" srcId="{2C05D864-6DD4-461F-AAE4-FAC19D82E2D6}" destId="{D46E4B0D-E3D7-4EAF-8ADF-0688DADFF83B}" srcOrd="0" destOrd="0" presId="urn:microsoft.com/office/officeart/2005/8/layout/chevron2"/>
    <dgm:cxn modelId="{9A4BEBAA-D94A-42A2-91E4-F249E3BD089C}" type="presOf" srcId="{A35A337F-4CE7-4FE6-BDBD-B62BDB030AED}" destId="{C81CBE54-3B2E-4E8C-977C-F88DEFBEE2EA}" srcOrd="0" destOrd="1" presId="urn:microsoft.com/office/officeart/2005/8/layout/chevron2"/>
    <dgm:cxn modelId="{A7BC0D9E-3435-461C-91E6-A1F6B2E91529}" type="presOf" srcId="{00FD51B6-9C9E-4F28-AD49-449D782965D0}" destId="{D8AE2BC9-BB03-40EF-A831-02E604BD3DFD}" srcOrd="0" destOrd="0" presId="urn:microsoft.com/office/officeart/2005/8/layout/chevron2"/>
    <dgm:cxn modelId="{6C56E10B-A70B-40F1-9B05-4D99EE21F3E2}" type="presOf" srcId="{0D4C9F08-57F9-4AE6-9F44-9B32516C43D8}" destId="{CB4C68E7-0DFD-4F2F-948A-E11A1A72B3CF}" srcOrd="0" destOrd="0" presId="urn:microsoft.com/office/officeart/2005/8/layout/chevron2"/>
    <dgm:cxn modelId="{8EB52FCD-3041-4FF8-8DEC-03ACE9D770AD}" srcId="{BE20A102-4F27-4CB5-8550-D6ECF5C7A660}" destId="{A35A337F-4CE7-4FE6-BDBD-B62BDB030AED}" srcOrd="1" destOrd="0" parTransId="{590A4643-628F-483D-8617-68F7335A3E52}" sibTransId="{0B3626BD-D5B7-40A7-9D05-4B8A7643385D}"/>
    <dgm:cxn modelId="{BA4C33F4-5DB3-4C3D-AE91-09AE67CEB483}" type="presOf" srcId="{5532C2A9-65FF-4A58-8EA5-DFD9FCE47492}" destId="{0DF643D3-A871-4E83-819F-6E55CE0B3D9D}" srcOrd="0" destOrd="2" presId="urn:microsoft.com/office/officeart/2005/8/layout/chevron2"/>
    <dgm:cxn modelId="{E46FEFED-A86B-4E38-8E93-683096EE56FC}" type="presOf" srcId="{3B85089E-2E69-48CA-8E71-A2AD60457300}" destId="{0DF643D3-A871-4E83-819F-6E55CE0B3D9D}" srcOrd="0" destOrd="1" presId="urn:microsoft.com/office/officeart/2005/8/layout/chevron2"/>
    <dgm:cxn modelId="{2B3122CA-AF9A-43FB-8876-29BFE8F5EA61}" srcId="{BE20A102-4F27-4CB5-8550-D6ECF5C7A660}" destId="{704D326A-0F56-4B3F-84B2-63EA33618C1E}" srcOrd="2" destOrd="0" parTransId="{31B59530-1CB7-41F0-ABD7-BD2F68C94D39}" sibTransId="{588D4CBE-B120-40A0-85C2-3A6336B670BF}"/>
    <dgm:cxn modelId="{06F67268-A86B-4DF8-959C-FF0FC35A64AB}" srcId="{446DAFAB-D9AC-450F-8A3A-A3436299678A}" destId="{0EE9169F-1F7B-4DD9-A41D-183D62D8D182}" srcOrd="1" destOrd="0" parTransId="{AD8C945C-DED7-41F4-82E3-A96DC93BC4DC}" sibTransId="{9D0252DA-3FED-41C4-A7B7-8FEE785D4944}"/>
    <dgm:cxn modelId="{3E5D666D-03B1-4B25-A12E-EDC40FEECAA8}" srcId="{00FD51B6-9C9E-4F28-AD49-449D782965D0}" destId="{AE99E35D-12A0-4D13-A449-608BA15FBCD0}" srcOrd="1" destOrd="0" parTransId="{4444E920-54F0-4FCB-A750-A643CE4F6AB7}" sibTransId="{A77B8E7C-7125-47A7-8DB5-765FE82113B1}"/>
    <dgm:cxn modelId="{61B78B95-26D4-4BE0-A27D-FA78AADA456B}" type="presOf" srcId="{24D3572D-0849-4DDE-ADCD-EC61B1DC130E}" destId="{630DE0D0-97BC-453A-BECA-48ED3B840C92}" srcOrd="0" destOrd="0" presId="urn:microsoft.com/office/officeart/2005/8/layout/chevron2"/>
    <dgm:cxn modelId="{B0F7EFA9-6B32-49CF-9F27-A79C951D7CAB}" type="presOf" srcId="{83F5FF77-1D8F-46C7-A4F9-16260A27D636}" destId="{CB4C68E7-0DFD-4F2F-948A-E11A1A72B3CF}" srcOrd="0" destOrd="2" presId="urn:microsoft.com/office/officeart/2005/8/layout/chevron2"/>
    <dgm:cxn modelId="{E35EDFF1-E190-498E-8585-32C155200B79}" type="presOf" srcId="{EF54638F-EB49-4282-9D7B-2231FEBE60B7}" destId="{C81CBE54-3B2E-4E8C-977C-F88DEFBEE2EA}" srcOrd="0" destOrd="0" presId="urn:microsoft.com/office/officeart/2005/8/layout/chevron2"/>
    <dgm:cxn modelId="{BE8FCD51-5AB3-438F-BE2B-DADECA8A4A9D}" srcId="{6F029586-93E3-4EE5-B9E5-642F14E36261}" destId="{446DAFAB-D9AC-450F-8A3A-A3436299678A}" srcOrd="4" destOrd="0" parTransId="{2CA243ED-8886-4C32-924D-898CFC8D615E}" sibTransId="{7BFFDEC4-EC11-4B2E-84E1-5343158F0230}"/>
    <dgm:cxn modelId="{98180120-EBF1-4686-807D-666FAB96F69F}" type="presOf" srcId="{CDB10843-43C2-4977-9BAE-10B8D6D9BC81}" destId="{6D62A467-B053-469E-A363-F5F55C5BFB4A}" srcOrd="0" destOrd="0" presId="urn:microsoft.com/office/officeart/2005/8/layout/chevron2"/>
    <dgm:cxn modelId="{A7ED5976-3211-4602-867C-447F77C6AD1E}" type="presOf" srcId="{990AB58C-C191-429C-B711-2D6FA2940152}" destId="{6D62A467-B053-469E-A363-F5F55C5BFB4A}" srcOrd="0" destOrd="2" presId="urn:microsoft.com/office/officeart/2005/8/layout/chevron2"/>
    <dgm:cxn modelId="{2FA916C3-DDBC-450E-A539-BDE7F5F1DCCE}" srcId="{24D3572D-0849-4DDE-ADCD-EC61B1DC130E}" destId="{5532C2A9-65FF-4A58-8EA5-DFD9FCE47492}" srcOrd="2" destOrd="0" parTransId="{ADE0B6A2-417C-455D-B038-F4154D34EB44}" sibTransId="{56E07054-93A6-448D-9453-499D39FE9B40}"/>
    <dgm:cxn modelId="{651BC4FC-DB27-497A-A61A-2C7883E742EF}" srcId="{14C91B53-29CD-4BEE-B503-C5E776BE7B70}" destId="{5E308DD4-596D-4F40-B8AD-D764DD0B0E16}" srcOrd="3" destOrd="0" parTransId="{F867FC2D-7B70-4E86-95A7-5DFF767E4F7F}" sibTransId="{1A3196BF-4818-4FA5-AF81-DC1B25BA87A9}"/>
    <dgm:cxn modelId="{40AB4B75-D3E4-4569-8C6F-1F182D64C63F}" srcId="{24D3572D-0849-4DDE-ADCD-EC61B1DC130E}" destId="{A9439B2E-AEA1-4A26-8FCD-1B635FBD0A52}" srcOrd="0" destOrd="0" parTransId="{3FC7CD1F-0A77-4A5E-B4B3-8B2F736B83CC}" sibTransId="{CBE8D8AF-2FBB-4EF4-9535-E981E8ABF913}"/>
    <dgm:cxn modelId="{AE9B0578-4235-4E58-8861-4808C7312506}" srcId="{6F029586-93E3-4EE5-B9E5-642F14E36261}" destId="{47C0E36A-C660-4933-ADE4-CF0B755A97D4}" srcOrd="1" destOrd="0" parTransId="{5ED0384A-6E9C-4A04-BC73-BA194339407E}" sibTransId="{9E8C2CCE-A80C-4917-A2AB-305AD376D076}"/>
    <dgm:cxn modelId="{28BA4D63-79A3-40CD-A0CF-42B989A1801B}" srcId="{24D3572D-0849-4DDE-ADCD-EC61B1DC130E}" destId="{3B85089E-2E69-48CA-8E71-A2AD60457300}" srcOrd="1" destOrd="0" parTransId="{FEC48A4C-6F79-46C3-AF31-3457A8B7FCFD}" sibTransId="{90ADC874-032E-44DF-A812-54AF4AC6AA28}"/>
    <dgm:cxn modelId="{025D2F74-D5CC-4C68-96EC-1EE69368BB65}" type="presParOf" srcId="{953A6E89-E764-43AF-8D6C-98D4B7432A77}" destId="{F50DB5FA-D92F-4FF7-9EE0-8E2D6E8440E0}" srcOrd="0" destOrd="0" presId="urn:microsoft.com/office/officeart/2005/8/layout/chevron2"/>
    <dgm:cxn modelId="{71838348-5C4E-4E5A-AF8F-AFCF7BA7BF9F}" type="presParOf" srcId="{F50DB5FA-D92F-4FF7-9EE0-8E2D6E8440E0}" destId="{630DE0D0-97BC-453A-BECA-48ED3B840C92}" srcOrd="0" destOrd="0" presId="urn:microsoft.com/office/officeart/2005/8/layout/chevron2"/>
    <dgm:cxn modelId="{FBFC54C9-082B-45C3-AAE7-0DC371203B75}" type="presParOf" srcId="{F50DB5FA-D92F-4FF7-9EE0-8E2D6E8440E0}" destId="{0DF643D3-A871-4E83-819F-6E55CE0B3D9D}" srcOrd="1" destOrd="0" presId="urn:microsoft.com/office/officeart/2005/8/layout/chevron2"/>
    <dgm:cxn modelId="{5D11EAC1-BAB4-4BF1-9AF4-9ABD7930519B}" type="presParOf" srcId="{953A6E89-E764-43AF-8D6C-98D4B7432A77}" destId="{D9F580CE-B1DB-4CC7-B6C4-B077E8B706F5}" srcOrd="1" destOrd="0" presId="urn:microsoft.com/office/officeart/2005/8/layout/chevron2"/>
    <dgm:cxn modelId="{82A283D9-E840-4CC3-A35D-FDD4F80541B2}" type="presParOf" srcId="{953A6E89-E764-43AF-8D6C-98D4B7432A77}" destId="{56EC4B73-7AEF-45C8-AA08-B834EA06FCF2}" srcOrd="2" destOrd="0" presId="urn:microsoft.com/office/officeart/2005/8/layout/chevron2"/>
    <dgm:cxn modelId="{422C7AC3-A6AE-44A5-AE06-DB8DB813A5D3}" type="presParOf" srcId="{56EC4B73-7AEF-45C8-AA08-B834EA06FCF2}" destId="{54DE4386-6C08-4312-B456-C0833523CF6D}" srcOrd="0" destOrd="0" presId="urn:microsoft.com/office/officeart/2005/8/layout/chevron2"/>
    <dgm:cxn modelId="{A5BF0ACB-FC0F-40FC-86A8-CD00A207ECFF}" type="presParOf" srcId="{56EC4B73-7AEF-45C8-AA08-B834EA06FCF2}" destId="{6D62A467-B053-469E-A363-F5F55C5BFB4A}" srcOrd="1" destOrd="0" presId="urn:microsoft.com/office/officeart/2005/8/layout/chevron2"/>
    <dgm:cxn modelId="{B12FEE55-1D99-46AF-8464-8E95908DB1CD}" type="presParOf" srcId="{953A6E89-E764-43AF-8D6C-98D4B7432A77}" destId="{13D91499-6B73-449C-AD1B-E1FFC911BDB6}" srcOrd="3" destOrd="0" presId="urn:microsoft.com/office/officeart/2005/8/layout/chevron2"/>
    <dgm:cxn modelId="{351F7F5B-DABE-4D9D-B1AC-D4FA7FC0B0A4}" type="presParOf" srcId="{953A6E89-E764-43AF-8D6C-98D4B7432A77}" destId="{846E30AB-EE9D-4F85-AB2C-A07D7FA17A40}" srcOrd="4" destOrd="0" presId="urn:microsoft.com/office/officeart/2005/8/layout/chevron2"/>
    <dgm:cxn modelId="{B2349134-6BE4-4B09-8582-0FA6D562BED7}" type="presParOf" srcId="{846E30AB-EE9D-4F85-AB2C-A07D7FA17A40}" destId="{D8AE2BC9-BB03-40EF-A831-02E604BD3DFD}" srcOrd="0" destOrd="0" presId="urn:microsoft.com/office/officeart/2005/8/layout/chevron2"/>
    <dgm:cxn modelId="{7DDE219F-1815-43C7-8765-AC415A760A00}" type="presParOf" srcId="{846E30AB-EE9D-4F85-AB2C-A07D7FA17A40}" destId="{CB4C68E7-0DFD-4F2F-948A-E11A1A72B3CF}" srcOrd="1" destOrd="0" presId="urn:microsoft.com/office/officeart/2005/8/layout/chevron2"/>
    <dgm:cxn modelId="{BFBE659C-6621-4A96-909C-F4988FFA3816}" type="presParOf" srcId="{953A6E89-E764-43AF-8D6C-98D4B7432A77}" destId="{AFD6BA1E-46AC-48E5-A870-60622561F89E}" srcOrd="5" destOrd="0" presId="urn:microsoft.com/office/officeart/2005/8/layout/chevron2"/>
    <dgm:cxn modelId="{8307300D-351A-4C90-AE2D-664CC053A6D8}" type="presParOf" srcId="{953A6E89-E764-43AF-8D6C-98D4B7432A77}" destId="{9B875915-5E2D-4DF2-8BF9-2A558BA757A7}" srcOrd="6" destOrd="0" presId="urn:microsoft.com/office/officeart/2005/8/layout/chevron2"/>
    <dgm:cxn modelId="{0D18B367-99FE-4587-817C-092AC7AAB535}" type="presParOf" srcId="{9B875915-5E2D-4DF2-8BF9-2A558BA757A7}" destId="{55AE6A49-BA65-44FD-A828-7884036548C3}" srcOrd="0" destOrd="0" presId="urn:microsoft.com/office/officeart/2005/8/layout/chevron2"/>
    <dgm:cxn modelId="{09D6E144-76C6-43F6-B18F-53F53B025A07}" type="presParOf" srcId="{9B875915-5E2D-4DF2-8BF9-2A558BA757A7}" destId="{1368BD3D-DFCE-4408-8573-EC8E909D86A5}" srcOrd="1" destOrd="0" presId="urn:microsoft.com/office/officeart/2005/8/layout/chevron2"/>
    <dgm:cxn modelId="{DDD06FC7-F2B4-4A36-9BC9-4963F7862A4B}" type="presParOf" srcId="{953A6E89-E764-43AF-8D6C-98D4B7432A77}" destId="{744794EE-6739-4BD8-934F-132963F592CD}" srcOrd="7" destOrd="0" presId="urn:microsoft.com/office/officeart/2005/8/layout/chevron2"/>
    <dgm:cxn modelId="{7AF3C9EA-4C3C-4830-9E0C-2146BC327374}" type="presParOf" srcId="{953A6E89-E764-43AF-8D6C-98D4B7432A77}" destId="{8AA3F969-6C60-4DCA-A725-0D3B68B9DE3B}" srcOrd="8" destOrd="0" presId="urn:microsoft.com/office/officeart/2005/8/layout/chevron2"/>
    <dgm:cxn modelId="{3550E66D-FB30-46B7-BA2B-0EA5FAD3F1C1}" type="presParOf" srcId="{8AA3F969-6C60-4DCA-A725-0D3B68B9DE3B}" destId="{96FC75FC-7124-4CAA-9BA1-D7B4549230B7}" srcOrd="0" destOrd="0" presId="urn:microsoft.com/office/officeart/2005/8/layout/chevron2"/>
    <dgm:cxn modelId="{1F871000-6C23-4964-9537-F2CAFBD60A71}" type="presParOf" srcId="{8AA3F969-6C60-4DCA-A725-0D3B68B9DE3B}" destId="{D46E4B0D-E3D7-4EAF-8ADF-0688DADFF83B}" srcOrd="1" destOrd="0" presId="urn:microsoft.com/office/officeart/2005/8/layout/chevron2"/>
    <dgm:cxn modelId="{F900C2C0-DB7F-4BA0-A9DF-0DC49E37A3EA}" type="presParOf" srcId="{953A6E89-E764-43AF-8D6C-98D4B7432A77}" destId="{F41A63F6-D861-4DA7-A590-3F3A60CCCD3E}" srcOrd="9" destOrd="0" presId="urn:microsoft.com/office/officeart/2005/8/layout/chevron2"/>
    <dgm:cxn modelId="{3BD3A09D-7434-41BE-A9F3-EC45F13918FC}" type="presParOf" srcId="{953A6E89-E764-43AF-8D6C-98D4B7432A77}" destId="{595FCFEB-044C-46C2-87C8-9BFAF3F92933}" srcOrd="10" destOrd="0" presId="urn:microsoft.com/office/officeart/2005/8/layout/chevron2"/>
    <dgm:cxn modelId="{BFC78B3A-DE86-40C4-936B-31706FD85FF4}" type="presParOf" srcId="{595FCFEB-044C-46C2-87C8-9BFAF3F92933}" destId="{950424DD-E485-409A-BB62-83B5FFAACAE8}" srcOrd="0" destOrd="0" presId="urn:microsoft.com/office/officeart/2005/8/layout/chevron2"/>
    <dgm:cxn modelId="{D7F09FB0-8994-464E-8A6B-EE6A78C79694}" type="presParOf" srcId="{595FCFEB-044C-46C2-87C8-9BFAF3F92933}" destId="{C81CBE54-3B2E-4E8C-977C-F88DEFBEE2E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029586-93E3-4EE5-B9E5-642F14E3626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7C0E36A-C660-4933-ADE4-CF0B755A97D4}">
      <dgm:prSet phldrT="[Text]"/>
      <dgm:spPr/>
      <dgm:t>
        <a:bodyPr/>
        <a:lstStyle/>
        <a:p>
          <a:r>
            <a:rPr lang="en-GB" dirty="0" smtClean="0"/>
            <a:t>1</a:t>
          </a:r>
          <a:endParaRPr lang="en-GB" dirty="0"/>
        </a:p>
      </dgm:t>
    </dgm:pt>
    <dgm:pt modelId="{5ED0384A-6E9C-4A04-BC73-BA194339407E}" type="parTrans" cxnId="{AE9B0578-4235-4E58-8861-4808C7312506}">
      <dgm:prSet/>
      <dgm:spPr/>
      <dgm:t>
        <a:bodyPr/>
        <a:lstStyle/>
        <a:p>
          <a:endParaRPr lang="en-GB"/>
        </a:p>
      </dgm:t>
    </dgm:pt>
    <dgm:pt modelId="{9E8C2CCE-A80C-4917-A2AB-305AD376D076}" type="sibTrans" cxnId="{AE9B0578-4235-4E58-8861-4808C7312506}">
      <dgm:prSet/>
      <dgm:spPr/>
      <dgm:t>
        <a:bodyPr/>
        <a:lstStyle/>
        <a:p>
          <a:endParaRPr lang="en-GB"/>
        </a:p>
      </dgm:t>
    </dgm:pt>
    <dgm:pt modelId="{CDB10843-43C2-4977-9BAE-10B8D6D9BC81}">
      <dgm:prSet phldrT="[Text]" custT="1"/>
      <dgm:spPr/>
      <dgm:t>
        <a:bodyPr/>
        <a:lstStyle/>
        <a:p>
          <a:r>
            <a:rPr lang="en-GB" sz="1400" dirty="0" smtClean="0"/>
            <a:t>CWIN targeted the recruitment of existing volunteers or participants as community researchers.</a:t>
          </a:r>
          <a:endParaRPr lang="en-GB" sz="1400" dirty="0"/>
        </a:p>
      </dgm:t>
    </dgm:pt>
    <dgm:pt modelId="{A6452C9A-19C3-48F2-AEFA-0223012DAE5A}" type="parTrans" cxnId="{9948FAD6-11E5-4C2A-A0CF-2743BB6001DC}">
      <dgm:prSet/>
      <dgm:spPr/>
      <dgm:t>
        <a:bodyPr/>
        <a:lstStyle/>
        <a:p>
          <a:endParaRPr lang="en-GB"/>
        </a:p>
      </dgm:t>
    </dgm:pt>
    <dgm:pt modelId="{C9A28D85-3482-410A-8652-85AFF8E69BF5}" type="sibTrans" cxnId="{9948FAD6-11E5-4C2A-A0CF-2743BB6001DC}">
      <dgm:prSet/>
      <dgm:spPr/>
      <dgm:t>
        <a:bodyPr/>
        <a:lstStyle/>
        <a:p>
          <a:endParaRPr lang="en-GB"/>
        </a:p>
      </dgm:t>
    </dgm:pt>
    <dgm:pt modelId="{14C91B53-29CD-4BEE-B503-C5E776BE7B70}">
      <dgm:prSet phldrT="[Text]"/>
      <dgm:spPr/>
      <dgm:t>
        <a:bodyPr/>
        <a:lstStyle/>
        <a:p>
          <a:r>
            <a:rPr lang="en-GB" dirty="0" smtClean="0"/>
            <a:t>3</a:t>
          </a:r>
          <a:endParaRPr lang="en-GB" dirty="0"/>
        </a:p>
      </dgm:t>
    </dgm:pt>
    <dgm:pt modelId="{28056CA1-4F81-4DFA-A951-C73384A94739}" type="parTrans" cxnId="{1C849B05-CD98-4D57-93FE-64D6F4FE0983}">
      <dgm:prSet/>
      <dgm:spPr/>
      <dgm:t>
        <a:bodyPr/>
        <a:lstStyle/>
        <a:p>
          <a:endParaRPr lang="en-GB"/>
        </a:p>
      </dgm:t>
    </dgm:pt>
    <dgm:pt modelId="{BF6C206E-F872-465D-8E98-D3ADA8439E37}" type="sibTrans" cxnId="{1C849B05-CD98-4D57-93FE-64D6F4FE0983}">
      <dgm:prSet/>
      <dgm:spPr/>
      <dgm:t>
        <a:bodyPr/>
        <a:lstStyle/>
        <a:p>
          <a:endParaRPr lang="en-GB"/>
        </a:p>
      </dgm:t>
    </dgm:pt>
    <dgm:pt modelId="{9137B1C8-CC18-4807-8B3E-60ACC9F75DEA}">
      <dgm:prSet phldrT="[Text]" custT="1"/>
      <dgm:spPr/>
      <dgm:t>
        <a:bodyPr/>
        <a:lstStyle/>
        <a:p>
          <a:r>
            <a:rPr lang="en-GB" sz="1400" dirty="0" smtClean="0"/>
            <a:t>The first research was framed in affordability, accessibility, acceptability and adequacy.</a:t>
          </a:r>
          <a:endParaRPr lang="en-GB" sz="1400" dirty="0"/>
        </a:p>
      </dgm:t>
    </dgm:pt>
    <dgm:pt modelId="{7FEEED7A-CEEA-4D91-9293-46A7147E3A09}" type="parTrans" cxnId="{EF01A2B6-89AE-4532-A44F-D58E37AF15B4}">
      <dgm:prSet/>
      <dgm:spPr/>
      <dgm:t>
        <a:bodyPr/>
        <a:lstStyle/>
        <a:p>
          <a:endParaRPr lang="en-GB"/>
        </a:p>
      </dgm:t>
    </dgm:pt>
    <dgm:pt modelId="{38D1994C-9EFF-44A3-912F-D47BB3836AF3}" type="sibTrans" cxnId="{EF01A2B6-89AE-4532-A44F-D58E37AF15B4}">
      <dgm:prSet/>
      <dgm:spPr/>
      <dgm:t>
        <a:bodyPr/>
        <a:lstStyle/>
        <a:p>
          <a:endParaRPr lang="en-GB"/>
        </a:p>
      </dgm:t>
    </dgm:pt>
    <dgm:pt modelId="{BE20A102-4F27-4CB5-8550-D6ECF5C7A660}">
      <dgm:prSet phldrT="[Text]"/>
      <dgm:spPr/>
      <dgm:t>
        <a:bodyPr/>
        <a:lstStyle/>
        <a:p>
          <a:r>
            <a:rPr lang="en-GB" dirty="0" smtClean="0"/>
            <a:t>5</a:t>
          </a:r>
          <a:endParaRPr lang="en-GB" dirty="0"/>
        </a:p>
      </dgm:t>
    </dgm:pt>
    <dgm:pt modelId="{043AE5C9-E37C-4CA9-983E-CCCFAA0DDF98}" type="parTrans" cxnId="{167D7E54-66D4-4BD7-AD92-04CBA827C7F0}">
      <dgm:prSet/>
      <dgm:spPr/>
      <dgm:t>
        <a:bodyPr/>
        <a:lstStyle/>
        <a:p>
          <a:endParaRPr lang="en-GB"/>
        </a:p>
      </dgm:t>
    </dgm:pt>
    <dgm:pt modelId="{6846CEB5-36AA-43BA-91D3-7EE6079F566F}" type="sibTrans" cxnId="{167D7E54-66D4-4BD7-AD92-04CBA827C7F0}">
      <dgm:prSet/>
      <dgm:spPr/>
      <dgm:t>
        <a:bodyPr/>
        <a:lstStyle/>
        <a:p>
          <a:endParaRPr lang="en-GB"/>
        </a:p>
      </dgm:t>
    </dgm:pt>
    <dgm:pt modelId="{EF54638F-EB49-4282-9D7B-2231FEBE60B7}">
      <dgm:prSet phldrT="[Text]" custT="1"/>
      <dgm:spPr/>
      <dgm:t>
        <a:bodyPr/>
        <a:lstStyle/>
        <a:p>
          <a:r>
            <a:rPr lang="en-GB" sz="1400" dirty="0" smtClean="0"/>
            <a:t>For the 1</a:t>
          </a:r>
          <a:r>
            <a:rPr lang="en-GB" sz="1400" baseline="30000" dirty="0" smtClean="0"/>
            <a:t>st</a:t>
          </a:r>
          <a:r>
            <a:rPr lang="en-GB" sz="1400" dirty="0" smtClean="0"/>
            <a:t> research, after the pilot, researchers revised the questionnaire and created the food insecurity scale, taking by hand notes.</a:t>
          </a:r>
          <a:endParaRPr lang="en-GB" sz="1400" dirty="0"/>
        </a:p>
      </dgm:t>
    </dgm:pt>
    <dgm:pt modelId="{96175071-19B0-4AC5-BD06-EE2825D6B55B}" type="parTrans" cxnId="{25900A6A-7A8B-4B3B-8092-A453A51AC8EE}">
      <dgm:prSet/>
      <dgm:spPr/>
      <dgm:t>
        <a:bodyPr/>
        <a:lstStyle/>
        <a:p>
          <a:endParaRPr lang="en-GB"/>
        </a:p>
      </dgm:t>
    </dgm:pt>
    <dgm:pt modelId="{0565C560-272E-4091-BD7E-699A9ABD1373}" type="sibTrans" cxnId="{25900A6A-7A8B-4B3B-8092-A453A51AC8EE}">
      <dgm:prSet/>
      <dgm:spPr/>
      <dgm:t>
        <a:bodyPr/>
        <a:lstStyle/>
        <a:p>
          <a:endParaRPr lang="en-GB"/>
        </a:p>
      </dgm:t>
    </dgm:pt>
    <dgm:pt modelId="{446DAFAB-D9AC-450F-8A3A-A3436299678A}">
      <dgm:prSet/>
      <dgm:spPr/>
      <dgm:t>
        <a:bodyPr/>
        <a:lstStyle/>
        <a:p>
          <a:r>
            <a:rPr lang="en-GB" dirty="0" smtClean="0"/>
            <a:t>4</a:t>
          </a:r>
          <a:endParaRPr lang="en-GB" dirty="0"/>
        </a:p>
      </dgm:t>
    </dgm:pt>
    <dgm:pt modelId="{2CA243ED-8886-4C32-924D-898CFC8D615E}" type="parTrans" cxnId="{BE8FCD51-5AB3-438F-BE2B-DADECA8A4A9D}">
      <dgm:prSet/>
      <dgm:spPr/>
      <dgm:t>
        <a:bodyPr/>
        <a:lstStyle/>
        <a:p>
          <a:endParaRPr lang="en-GB"/>
        </a:p>
      </dgm:t>
    </dgm:pt>
    <dgm:pt modelId="{7BFFDEC4-EC11-4B2E-84E1-5343158F0230}" type="sibTrans" cxnId="{BE8FCD51-5AB3-438F-BE2B-DADECA8A4A9D}">
      <dgm:prSet/>
      <dgm:spPr/>
      <dgm:t>
        <a:bodyPr/>
        <a:lstStyle/>
        <a:p>
          <a:endParaRPr lang="en-GB"/>
        </a:p>
      </dgm:t>
    </dgm:pt>
    <dgm:pt modelId="{00FD51B6-9C9E-4F28-AD49-449D782965D0}">
      <dgm:prSet/>
      <dgm:spPr/>
      <dgm:t>
        <a:bodyPr/>
        <a:lstStyle/>
        <a:p>
          <a:r>
            <a:rPr lang="en-GB" dirty="0" smtClean="0"/>
            <a:t>2</a:t>
          </a:r>
          <a:endParaRPr lang="en-GB" dirty="0"/>
        </a:p>
      </dgm:t>
    </dgm:pt>
    <dgm:pt modelId="{C16F8F43-F734-4862-ADD5-3FE26F334DA4}" type="parTrans" cxnId="{4A79135C-B851-4EC2-B829-9238A9DA84C0}">
      <dgm:prSet/>
      <dgm:spPr/>
      <dgm:t>
        <a:bodyPr/>
        <a:lstStyle/>
        <a:p>
          <a:endParaRPr lang="en-GB"/>
        </a:p>
      </dgm:t>
    </dgm:pt>
    <dgm:pt modelId="{11E04A75-260B-4E01-81FB-DC769C73E1E6}" type="sibTrans" cxnId="{4A79135C-B851-4EC2-B829-9238A9DA84C0}">
      <dgm:prSet/>
      <dgm:spPr/>
      <dgm:t>
        <a:bodyPr/>
        <a:lstStyle/>
        <a:p>
          <a:endParaRPr lang="en-GB"/>
        </a:p>
      </dgm:t>
    </dgm:pt>
    <dgm:pt modelId="{0D4C9F08-57F9-4AE6-9F44-9B32516C43D8}">
      <dgm:prSet custT="1"/>
      <dgm:spPr/>
      <dgm:t>
        <a:bodyPr/>
        <a:lstStyle/>
        <a:p>
          <a:pPr marL="114300" lvl="1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400" dirty="0" smtClean="0"/>
            <a:t>The research targeted existing groups that CWIN run or are involved and included 28 respondents for the 1</a:t>
          </a:r>
          <a:r>
            <a:rPr lang="en-GB" sz="1400" baseline="30000" dirty="0" smtClean="0"/>
            <a:t>st</a:t>
          </a:r>
          <a:r>
            <a:rPr lang="en-GB" sz="1400" dirty="0" smtClean="0"/>
            <a:t> research and 62 respondents for the 2</a:t>
          </a:r>
          <a:r>
            <a:rPr lang="en-GB" sz="1400" baseline="30000" dirty="0" smtClean="0"/>
            <a:t>nd</a:t>
          </a:r>
          <a:r>
            <a:rPr lang="en-GB" sz="1400" dirty="0" smtClean="0"/>
            <a:t> research. For the second research we also interviewed politicians and third sector organisations.</a:t>
          </a:r>
          <a:endParaRPr lang="en-GB" sz="1400" dirty="0"/>
        </a:p>
      </dgm:t>
    </dgm:pt>
    <dgm:pt modelId="{43F4D3A0-DB3B-4987-A8F7-B7126CB42826}" type="parTrans" cxnId="{67D2D250-4EAA-40F8-9C69-AAAD0949424B}">
      <dgm:prSet/>
      <dgm:spPr/>
      <dgm:t>
        <a:bodyPr/>
        <a:lstStyle/>
        <a:p>
          <a:endParaRPr lang="en-GB"/>
        </a:p>
      </dgm:t>
    </dgm:pt>
    <dgm:pt modelId="{ABBF82AB-1935-40DC-B744-BB0BFFE8E40E}" type="sibTrans" cxnId="{67D2D250-4EAA-40F8-9C69-AAAD0949424B}">
      <dgm:prSet/>
      <dgm:spPr/>
      <dgm:t>
        <a:bodyPr/>
        <a:lstStyle/>
        <a:p>
          <a:endParaRPr lang="en-GB"/>
        </a:p>
      </dgm:t>
    </dgm:pt>
    <dgm:pt modelId="{B554B315-B593-4469-8B23-E2FF6C5290FF}">
      <dgm:prSet/>
      <dgm:spPr/>
      <dgm:t>
        <a:bodyPr/>
        <a:lstStyle/>
        <a:p>
          <a:pPr marL="57150" lvl="1" indent="0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700" dirty="0"/>
        </a:p>
      </dgm:t>
    </dgm:pt>
    <dgm:pt modelId="{42082DFC-4F5D-4ED7-BE26-DBE5D4CD0E1A}" type="parTrans" cxnId="{A00B2762-43B2-4913-AB7C-234350A36FAA}">
      <dgm:prSet/>
      <dgm:spPr/>
      <dgm:t>
        <a:bodyPr/>
        <a:lstStyle/>
        <a:p>
          <a:endParaRPr lang="en-GB"/>
        </a:p>
      </dgm:t>
    </dgm:pt>
    <dgm:pt modelId="{4645004D-CB80-4788-B938-64EC054A4E0E}" type="sibTrans" cxnId="{A00B2762-43B2-4913-AB7C-234350A36FAA}">
      <dgm:prSet/>
      <dgm:spPr/>
      <dgm:t>
        <a:bodyPr/>
        <a:lstStyle/>
        <a:p>
          <a:endParaRPr lang="en-GB"/>
        </a:p>
      </dgm:t>
    </dgm:pt>
    <dgm:pt modelId="{2C05D864-6DD4-461F-AAE4-FAC19D82E2D6}">
      <dgm:prSet custT="1"/>
      <dgm:spPr/>
      <dgm:t>
        <a:bodyPr/>
        <a:lstStyle/>
        <a:p>
          <a:r>
            <a:rPr lang="en-GB" sz="1400" dirty="0" smtClean="0"/>
            <a:t>The 2 research took place over a few Saturday mornings, in a child friendly environment with lunch.</a:t>
          </a:r>
          <a:endParaRPr lang="en-GB" sz="1400" dirty="0"/>
        </a:p>
      </dgm:t>
    </dgm:pt>
    <dgm:pt modelId="{5FEE66E0-B553-4D59-A5BC-D68C2A5A4576}" type="parTrans" cxnId="{3E236EBA-6CA3-4B8F-A5D9-445FF72019EE}">
      <dgm:prSet/>
      <dgm:spPr/>
      <dgm:t>
        <a:bodyPr/>
        <a:lstStyle/>
        <a:p>
          <a:endParaRPr lang="en-GB"/>
        </a:p>
      </dgm:t>
    </dgm:pt>
    <dgm:pt modelId="{16309179-9D6B-4142-A1BF-CC2DBA9CEEA8}" type="sibTrans" cxnId="{3E236EBA-6CA3-4B8F-A5D9-445FF72019EE}">
      <dgm:prSet/>
      <dgm:spPr/>
      <dgm:t>
        <a:bodyPr/>
        <a:lstStyle/>
        <a:p>
          <a:endParaRPr lang="en-GB"/>
        </a:p>
      </dgm:t>
    </dgm:pt>
    <dgm:pt modelId="{953A6E89-E764-43AF-8D6C-98D4B7432A77}" type="pres">
      <dgm:prSet presAssocID="{6F029586-93E3-4EE5-B9E5-642F14E3626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6EC4B73-7AEF-45C8-AA08-B834EA06FCF2}" type="pres">
      <dgm:prSet presAssocID="{47C0E36A-C660-4933-ADE4-CF0B755A97D4}" presName="composite" presStyleCnt="0"/>
      <dgm:spPr/>
    </dgm:pt>
    <dgm:pt modelId="{54DE4386-6C08-4312-B456-C0833523CF6D}" type="pres">
      <dgm:prSet presAssocID="{47C0E36A-C660-4933-ADE4-CF0B755A97D4}" presName="parentText" presStyleLbl="alignNode1" presStyleIdx="0" presStyleCnt="5" custLinFactNeighborY="-227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62A467-B053-469E-A363-F5F55C5BFB4A}" type="pres">
      <dgm:prSet presAssocID="{47C0E36A-C660-4933-ADE4-CF0B755A97D4}" presName="descendantText" presStyleLbl="alignAcc1" presStyleIdx="0" presStyleCnt="5" custScaleY="100000" custLinFactNeighborX="-34" custLinFactNeighborY="46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D91499-6B73-449C-AD1B-E1FFC911BDB6}" type="pres">
      <dgm:prSet presAssocID="{9E8C2CCE-A80C-4917-A2AB-305AD376D076}" presName="sp" presStyleCnt="0"/>
      <dgm:spPr/>
    </dgm:pt>
    <dgm:pt modelId="{846E30AB-EE9D-4F85-AB2C-A07D7FA17A40}" type="pres">
      <dgm:prSet presAssocID="{00FD51B6-9C9E-4F28-AD49-449D782965D0}" presName="composite" presStyleCnt="0"/>
      <dgm:spPr/>
    </dgm:pt>
    <dgm:pt modelId="{D8AE2BC9-BB03-40EF-A831-02E604BD3DFD}" type="pres">
      <dgm:prSet presAssocID="{00FD51B6-9C9E-4F28-AD49-449D782965D0}" presName="parentText" presStyleLbl="alignNode1" presStyleIdx="1" presStyleCnt="5" custLinFactNeighborX="10186" custLinFactNeighborY="-293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4C68E7-0DFD-4F2F-948A-E11A1A72B3CF}" type="pres">
      <dgm:prSet presAssocID="{00FD51B6-9C9E-4F28-AD49-449D782965D0}" presName="descendantText" presStyleLbl="alignAcc1" presStyleIdx="1" presStyleCnt="5" custScaleY="182172" custLinFactNeighborX="-34" custLinFactNeighborY="15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D6BA1E-46AC-48E5-A870-60622561F89E}" type="pres">
      <dgm:prSet presAssocID="{11E04A75-260B-4E01-81FB-DC769C73E1E6}" presName="sp" presStyleCnt="0"/>
      <dgm:spPr/>
    </dgm:pt>
    <dgm:pt modelId="{9B875915-5E2D-4DF2-8BF9-2A558BA757A7}" type="pres">
      <dgm:prSet presAssocID="{14C91B53-29CD-4BEE-B503-C5E776BE7B70}" presName="composite" presStyleCnt="0"/>
      <dgm:spPr/>
    </dgm:pt>
    <dgm:pt modelId="{55AE6A49-BA65-44FD-A828-7884036548C3}" type="pres">
      <dgm:prSet presAssocID="{14C91B53-29CD-4BEE-B503-C5E776BE7B70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68BD3D-DFCE-4408-8573-EC8E909D86A5}" type="pres">
      <dgm:prSet presAssocID="{14C91B53-29CD-4BEE-B503-C5E776BE7B70}" presName="descendantText" presStyleLbl="alignAcc1" presStyleIdx="2" presStyleCnt="5" custScaleY="1366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4794EE-6739-4BD8-934F-132963F592CD}" type="pres">
      <dgm:prSet presAssocID="{BF6C206E-F872-465D-8E98-D3ADA8439E37}" presName="sp" presStyleCnt="0"/>
      <dgm:spPr/>
    </dgm:pt>
    <dgm:pt modelId="{8AA3F969-6C60-4DCA-A725-0D3B68B9DE3B}" type="pres">
      <dgm:prSet presAssocID="{446DAFAB-D9AC-450F-8A3A-A3436299678A}" presName="composite" presStyleCnt="0"/>
      <dgm:spPr/>
    </dgm:pt>
    <dgm:pt modelId="{96FC75FC-7124-4CAA-9BA1-D7B4549230B7}" type="pres">
      <dgm:prSet presAssocID="{446DAFAB-D9AC-450F-8A3A-A3436299678A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6E4B0D-E3D7-4EAF-8ADF-0688DADFF83B}" type="pres">
      <dgm:prSet presAssocID="{446DAFAB-D9AC-450F-8A3A-A3436299678A}" presName="descendantText" presStyleLbl="alignAcc1" presStyleIdx="3" presStyleCnt="5" custScaleY="147830" custLinFactNeighborX="413" custLinFactNeighborY="-486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1A63F6-D861-4DA7-A590-3F3A60CCCD3E}" type="pres">
      <dgm:prSet presAssocID="{7BFFDEC4-EC11-4B2E-84E1-5343158F0230}" presName="sp" presStyleCnt="0"/>
      <dgm:spPr/>
    </dgm:pt>
    <dgm:pt modelId="{595FCFEB-044C-46C2-87C8-9BFAF3F92933}" type="pres">
      <dgm:prSet presAssocID="{BE20A102-4F27-4CB5-8550-D6ECF5C7A660}" presName="composite" presStyleCnt="0"/>
      <dgm:spPr/>
    </dgm:pt>
    <dgm:pt modelId="{950424DD-E485-409A-BB62-83B5FFAACAE8}" type="pres">
      <dgm:prSet presAssocID="{BE20A102-4F27-4CB5-8550-D6ECF5C7A660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1CBE54-3B2E-4E8C-977C-F88DEFBEE2EA}" type="pres">
      <dgm:prSet presAssocID="{BE20A102-4F27-4CB5-8550-D6ECF5C7A660}" presName="descendantText" presStyleLbl="alignAcc1" presStyleIdx="4" presStyleCnt="5" custScaleY="12577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01D5049-2BF9-4D59-87A8-B054CCE51D28}" type="presOf" srcId="{CDB10843-43C2-4977-9BAE-10B8D6D9BC81}" destId="{6D62A467-B053-469E-A363-F5F55C5BFB4A}" srcOrd="0" destOrd="0" presId="urn:microsoft.com/office/officeart/2005/8/layout/chevron2"/>
    <dgm:cxn modelId="{A28C5669-658A-4D04-9317-5922E04074F3}" type="presOf" srcId="{EF54638F-EB49-4282-9D7B-2231FEBE60B7}" destId="{C81CBE54-3B2E-4E8C-977C-F88DEFBEE2EA}" srcOrd="0" destOrd="0" presId="urn:microsoft.com/office/officeart/2005/8/layout/chevron2"/>
    <dgm:cxn modelId="{BE8FCD51-5AB3-438F-BE2B-DADECA8A4A9D}" srcId="{6F029586-93E3-4EE5-B9E5-642F14E36261}" destId="{446DAFAB-D9AC-450F-8A3A-A3436299678A}" srcOrd="3" destOrd="0" parTransId="{2CA243ED-8886-4C32-924D-898CFC8D615E}" sibTransId="{7BFFDEC4-EC11-4B2E-84E1-5343158F0230}"/>
    <dgm:cxn modelId="{AE9B0578-4235-4E58-8861-4808C7312506}" srcId="{6F029586-93E3-4EE5-B9E5-642F14E36261}" destId="{47C0E36A-C660-4933-ADE4-CF0B755A97D4}" srcOrd="0" destOrd="0" parTransId="{5ED0384A-6E9C-4A04-BC73-BA194339407E}" sibTransId="{9E8C2CCE-A80C-4917-A2AB-305AD376D076}"/>
    <dgm:cxn modelId="{4803BBB2-C144-442B-BCB1-05161BB61392}" type="presOf" srcId="{B554B315-B593-4469-8B23-E2FF6C5290FF}" destId="{CB4C68E7-0DFD-4F2F-948A-E11A1A72B3CF}" srcOrd="0" destOrd="1" presId="urn:microsoft.com/office/officeart/2005/8/layout/chevron2"/>
    <dgm:cxn modelId="{25900A6A-7A8B-4B3B-8092-A453A51AC8EE}" srcId="{BE20A102-4F27-4CB5-8550-D6ECF5C7A660}" destId="{EF54638F-EB49-4282-9D7B-2231FEBE60B7}" srcOrd="0" destOrd="0" parTransId="{96175071-19B0-4AC5-BD06-EE2825D6B55B}" sibTransId="{0565C560-272E-4091-BD7E-699A9ABD1373}"/>
    <dgm:cxn modelId="{1966D51C-9B50-4236-B372-B11553CD8F01}" type="presOf" srcId="{446DAFAB-D9AC-450F-8A3A-A3436299678A}" destId="{96FC75FC-7124-4CAA-9BA1-D7B4549230B7}" srcOrd="0" destOrd="0" presId="urn:microsoft.com/office/officeart/2005/8/layout/chevron2"/>
    <dgm:cxn modelId="{4A798B5D-FA38-4770-AC0D-6158164E34D1}" type="presOf" srcId="{47C0E36A-C660-4933-ADE4-CF0B755A97D4}" destId="{54DE4386-6C08-4312-B456-C0833523CF6D}" srcOrd="0" destOrd="0" presId="urn:microsoft.com/office/officeart/2005/8/layout/chevron2"/>
    <dgm:cxn modelId="{32006A91-9D4A-4DF2-8BB0-A5CFF7666AF8}" type="presOf" srcId="{9137B1C8-CC18-4807-8B3E-60ACC9F75DEA}" destId="{1368BD3D-DFCE-4408-8573-EC8E909D86A5}" srcOrd="0" destOrd="0" presId="urn:microsoft.com/office/officeart/2005/8/layout/chevron2"/>
    <dgm:cxn modelId="{EF01A2B6-89AE-4532-A44F-D58E37AF15B4}" srcId="{14C91B53-29CD-4BEE-B503-C5E776BE7B70}" destId="{9137B1C8-CC18-4807-8B3E-60ACC9F75DEA}" srcOrd="0" destOrd="0" parTransId="{7FEEED7A-CEEA-4D91-9293-46A7147E3A09}" sibTransId="{38D1994C-9EFF-44A3-912F-D47BB3836AF3}"/>
    <dgm:cxn modelId="{71DA802C-18E5-4887-AE86-F8181DEA9340}" type="presOf" srcId="{2C05D864-6DD4-461F-AAE4-FAC19D82E2D6}" destId="{D46E4B0D-E3D7-4EAF-8ADF-0688DADFF83B}" srcOrd="0" destOrd="0" presId="urn:microsoft.com/office/officeart/2005/8/layout/chevron2"/>
    <dgm:cxn modelId="{A00B2762-43B2-4913-AB7C-234350A36FAA}" srcId="{00FD51B6-9C9E-4F28-AD49-449D782965D0}" destId="{B554B315-B593-4469-8B23-E2FF6C5290FF}" srcOrd="1" destOrd="0" parTransId="{42082DFC-4F5D-4ED7-BE26-DBE5D4CD0E1A}" sibTransId="{4645004D-CB80-4788-B938-64EC054A4E0E}"/>
    <dgm:cxn modelId="{4A79135C-B851-4EC2-B829-9238A9DA84C0}" srcId="{6F029586-93E3-4EE5-B9E5-642F14E36261}" destId="{00FD51B6-9C9E-4F28-AD49-449D782965D0}" srcOrd="1" destOrd="0" parTransId="{C16F8F43-F734-4862-ADD5-3FE26F334DA4}" sibTransId="{11E04A75-260B-4E01-81FB-DC769C73E1E6}"/>
    <dgm:cxn modelId="{1088BBE9-4040-453B-A23B-2AED3B0F91C5}" type="presOf" srcId="{00FD51B6-9C9E-4F28-AD49-449D782965D0}" destId="{D8AE2BC9-BB03-40EF-A831-02E604BD3DFD}" srcOrd="0" destOrd="0" presId="urn:microsoft.com/office/officeart/2005/8/layout/chevron2"/>
    <dgm:cxn modelId="{1C849B05-CD98-4D57-93FE-64D6F4FE0983}" srcId="{6F029586-93E3-4EE5-B9E5-642F14E36261}" destId="{14C91B53-29CD-4BEE-B503-C5E776BE7B70}" srcOrd="2" destOrd="0" parTransId="{28056CA1-4F81-4DFA-A951-C73384A94739}" sibTransId="{BF6C206E-F872-465D-8E98-D3ADA8439E37}"/>
    <dgm:cxn modelId="{167D7E54-66D4-4BD7-AD92-04CBA827C7F0}" srcId="{6F029586-93E3-4EE5-B9E5-642F14E36261}" destId="{BE20A102-4F27-4CB5-8550-D6ECF5C7A660}" srcOrd="4" destOrd="0" parTransId="{043AE5C9-E37C-4CA9-983E-CCCFAA0DDF98}" sibTransId="{6846CEB5-36AA-43BA-91D3-7EE6079F566F}"/>
    <dgm:cxn modelId="{F321237A-9836-45B7-8566-D127EFCA7DD0}" type="presOf" srcId="{0D4C9F08-57F9-4AE6-9F44-9B32516C43D8}" destId="{CB4C68E7-0DFD-4F2F-948A-E11A1A72B3CF}" srcOrd="0" destOrd="0" presId="urn:microsoft.com/office/officeart/2005/8/layout/chevron2"/>
    <dgm:cxn modelId="{9948FAD6-11E5-4C2A-A0CF-2743BB6001DC}" srcId="{47C0E36A-C660-4933-ADE4-CF0B755A97D4}" destId="{CDB10843-43C2-4977-9BAE-10B8D6D9BC81}" srcOrd="0" destOrd="0" parTransId="{A6452C9A-19C3-48F2-AEFA-0223012DAE5A}" sibTransId="{C9A28D85-3482-410A-8652-85AFF8E69BF5}"/>
    <dgm:cxn modelId="{3E236EBA-6CA3-4B8F-A5D9-445FF72019EE}" srcId="{446DAFAB-D9AC-450F-8A3A-A3436299678A}" destId="{2C05D864-6DD4-461F-AAE4-FAC19D82E2D6}" srcOrd="0" destOrd="0" parTransId="{5FEE66E0-B553-4D59-A5BC-D68C2A5A4576}" sibTransId="{16309179-9D6B-4142-A1BF-CC2DBA9CEEA8}"/>
    <dgm:cxn modelId="{BC090FB9-21EC-4B55-918A-C35F78984CF5}" type="presOf" srcId="{14C91B53-29CD-4BEE-B503-C5E776BE7B70}" destId="{55AE6A49-BA65-44FD-A828-7884036548C3}" srcOrd="0" destOrd="0" presId="urn:microsoft.com/office/officeart/2005/8/layout/chevron2"/>
    <dgm:cxn modelId="{67D2D250-4EAA-40F8-9C69-AAAD0949424B}" srcId="{00FD51B6-9C9E-4F28-AD49-449D782965D0}" destId="{0D4C9F08-57F9-4AE6-9F44-9B32516C43D8}" srcOrd="0" destOrd="0" parTransId="{43F4D3A0-DB3B-4987-A8F7-B7126CB42826}" sibTransId="{ABBF82AB-1935-40DC-B744-BB0BFFE8E40E}"/>
    <dgm:cxn modelId="{57FBA584-534D-4F7D-AD52-F8DB2F275D89}" type="presOf" srcId="{BE20A102-4F27-4CB5-8550-D6ECF5C7A660}" destId="{950424DD-E485-409A-BB62-83B5FFAACAE8}" srcOrd="0" destOrd="0" presId="urn:microsoft.com/office/officeart/2005/8/layout/chevron2"/>
    <dgm:cxn modelId="{C7DDE73D-DF6B-403D-9A7E-F05F6D90F0D0}" type="presOf" srcId="{6F029586-93E3-4EE5-B9E5-642F14E36261}" destId="{953A6E89-E764-43AF-8D6C-98D4B7432A77}" srcOrd="0" destOrd="0" presId="urn:microsoft.com/office/officeart/2005/8/layout/chevron2"/>
    <dgm:cxn modelId="{8394505C-52FA-4600-933E-2CC4DAC32A98}" type="presParOf" srcId="{953A6E89-E764-43AF-8D6C-98D4B7432A77}" destId="{56EC4B73-7AEF-45C8-AA08-B834EA06FCF2}" srcOrd="0" destOrd="0" presId="urn:microsoft.com/office/officeart/2005/8/layout/chevron2"/>
    <dgm:cxn modelId="{0A17C6A1-0375-441C-8070-4835A1533A2A}" type="presParOf" srcId="{56EC4B73-7AEF-45C8-AA08-B834EA06FCF2}" destId="{54DE4386-6C08-4312-B456-C0833523CF6D}" srcOrd="0" destOrd="0" presId="urn:microsoft.com/office/officeart/2005/8/layout/chevron2"/>
    <dgm:cxn modelId="{73673C8D-352A-4DED-941B-FE99D912E750}" type="presParOf" srcId="{56EC4B73-7AEF-45C8-AA08-B834EA06FCF2}" destId="{6D62A467-B053-469E-A363-F5F55C5BFB4A}" srcOrd="1" destOrd="0" presId="urn:microsoft.com/office/officeart/2005/8/layout/chevron2"/>
    <dgm:cxn modelId="{94B185A9-064C-4A87-9063-B47A08EC6E2E}" type="presParOf" srcId="{953A6E89-E764-43AF-8D6C-98D4B7432A77}" destId="{13D91499-6B73-449C-AD1B-E1FFC911BDB6}" srcOrd="1" destOrd="0" presId="urn:microsoft.com/office/officeart/2005/8/layout/chevron2"/>
    <dgm:cxn modelId="{96FAD4BB-2687-40F4-A718-CD8197293C0D}" type="presParOf" srcId="{953A6E89-E764-43AF-8D6C-98D4B7432A77}" destId="{846E30AB-EE9D-4F85-AB2C-A07D7FA17A40}" srcOrd="2" destOrd="0" presId="urn:microsoft.com/office/officeart/2005/8/layout/chevron2"/>
    <dgm:cxn modelId="{788ECDE6-CF18-4C58-888B-60A341D54E18}" type="presParOf" srcId="{846E30AB-EE9D-4F85-AB2C-A07D7FA17A40}" destId="{D8AE2BC9-BB03-40EF-A831-02E604BD3DFD}" srcOrd="0" destOrd="0" presId="urn:microsoft.com/office/officeart/2005/8/layout/chevron2"/>
    <dgm:cxn modelId="{E6D9688E-F113-4F59-B011-DFE382C80752}" type="presParOf" srcId="{846E30AB-EE9D-4F85-AB2C-A07D7FA17A40}" destId="{CB4C68E7-0DFD-4F2F-948A-E11A1A72B3CF}" srcOrd="1" destOrd="0" presId="urn:microsoft.com/office/officeart/2005/8/layout/chevron2"/>
    <dgm:cxn modelId="{10D26EEE-F2E7-40FF-86D8-5A9F23AB22E7}" type="presParOf" srcId="{953A6E89-E764-43AF-8D6C-98D4B7432A77}" destId="{AFD6BA1E-46AC-48E5-A870-60622561F89E}" srcOrd="3" destOrd="0" presId="urn:microsoft.com/office/officeart/2005/8/layout/chevron2"/>
    <dgm:cxn modelId="{6FC3B7E4-1D5E-4288-A915-D3678F3AA7DA}" type="presParOf" srcId="{953A6E89-E764-43AF-8D6C-98D4B7432A77}" destId="{9B875915-5E2D-4DF2-8BF9-2A558BA757A7}" srcOrd="4" destOrd="0" presId="urn:microsoft.com/office/officeart/2005/8/layout/chevron2"/>
    <dgm:cxn modelId="{73046C1A-9BDC-42F4-89AE-C23A401247A1}" type="presParOf" srcId="{9B875915-5E2D-4DF2-8BF9-2A558BA757A7}" destId="{55AE6A49-BA65-44FD-A828-7884036548C3}" srcOrd="0" destOrd="0" presId="urn:microsoft.com/office/officeart/2005/8/layout/chevron2"/>
    <dgm:cxn modelId="{0FB2786A-9667-4FDC-BB8B-A6359255E59E}" type="presParOf" srcId="{9B875915-5E2D-4DF2-8BF9-2A558BA757A7}" destId="{1368BD3D-DFCE-4408-8573-EC8E909D86A5}" srcOrd="1" destOrd="0" presId="urn:microsoft.com/office/officeart/2005/8/layout/chevron2"/>
    <dgm:cxn modelId="{32EFC207-4C17-4791-8C0C-B0A31249BE98}" type="presParOf" srcId="{953A6E89-E764-43AF-8D6C-98D4B7432A77}" destId="{744794EE-6739-4BD8-934F-132963F592CD}" srcOrd="5" destOrd="0" presId="urn:microsoft.com/office/officeart/2005/8/layout/chevron2"/>
    <dgm:cxn modelId="{91D3C9B2-B6AE-4E09-AC54-D0DE7B6B12FE}" type="presParOf" srcId="{953A6E89-E764-43AF-8D6C-98D4B7432A77}" destId="{8AA3F969-6C60-4DCA-A725-0D3B68B9DE3B}" srcOrd="6" destOrd="0" presId="urn:microsoft.com/office/officeart/2005/8/layout/chevron2"/>
    <dgm:cxn modelId="{485B60E6-9CBA-4770-967B-7EE05906F78E}" type="presParOf" srcId="{8AA3F969-6C60-4DCA-A725-0D3B68B9DE3B}" destId="{96FC75FC-7124-4CAA-9BA1-D7B4549230B7}" srcOrd="0" destOrd="0" presId="urn:microsoft.com/office/officeart/2005/8/layout/chevron2"/>
    <dgm:cxn modelId="{E09C1D37-3C92-4A6A-A608-593DB3BD7B22}" type="presParOf" srcId="{8AA3F969-6C60-4DCA-A725-0D3B68B9DE3B}" destId="{D46E4B0D-E3D7-4EAF-8ADF-0688DADFF83B}" srcOrd="1" destOrd="0" presId="urn:microsoft.com/office/officeart/2005/8/layout/chevron2"/>
    <dgm:cxn modelId="{C50B7598-CCAB-4794-89AA-481032B06112}" type="presParOf" srcId="{953A6E89-E764-43AF-8D6C-98D4B7432A77}" destId="{F41A63F6-D861-4DA7-A590-3F3A60CCCD3E}" srcOrd="7" destOrd="0" presId="urn:microsoft.com/office/officeart/2005/8/layout/chevron2"/>
    <dgm:cxn modelId="{3837D497-64C5-4C63-B897-EA202DB302FB}" type="presParOf" srcId="{953A6E89-E764-43AF-8D6C-98D4B7432A77}" destId="{595FCFEB-044C-46C2-87C8-9BFAF3F92933}" srcOrd="8" destOrd="0" presId="urn:microsoft.com/office/officeart/2005/8/layout/chevron2"/>
    <dgm:cxn modelId="{D43A3F74-CD9D-456F-9B94-E49D80B86152}" type="presParOf" srcId="{595FCFEB-044C-46C2-87C8-9BFAF3F92933}" destId="{950424DD-E485-409A-BB62-83B5FFAACAE8}" srcOrd="0" destOrd="0" presId="urn:microsoft.com/office/officeart/2005/8/layout/chevron2"/>
    <dgm:cxn modelId="{20F130C1-421F-461D-9E1A-5661D7ABA406}" type="presParOf" srcId="{595FCFEB-044C-46C2-87C8-9BFAF3F92933}" destId="{C81CBE54-3B2E-4E8C-977C-F88DEFBEE2E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DF0EC7-447E-4B88-B3A0-CA570649C0D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21B852E-4479-423B-8821-8E90B58CF3C3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FA244CBB-719E-4585-8CFE-96C157BBB4B3}" type="parTrans" cxnId="{1DE3AD7D-96C8-479C-BFB4-170A634DD74A}">
      <dgm:prSet/>
      <dgm:spPr/>
      <dgm:t>
        <a:bodyPr/>
        <a:lstStyle/>
        <a:p>
          <a:endParaRPr lang="en-GB"/>
        </a:p>
      </dgm:t>
    </dgm:pt>
    <dgm:pt modelId="{F321C028-4907-4E3C-ABB4-0CA27742696E}" type="sibTrans" cxnId="{1DE3AD7D-96C8-479C-BFB4-170A634DD74A}">
      <dgm:prSet/>
      <dgm:spPr/>
      <dgm:t>
        <a:bodyPr/>
        <a:lstStyle/>
        <a:p>
          <a:endParaRPr lang="en-GB"/>
        </a:p>
      </dgm:t>
    </dgm:pt>
    <dgm:pt modelId="{35FC7D1B-E37B-407E-8393-B73618BE9747}" type="pres">
      <dgm:prSet presAssocID="{EFDF0EC7-447E-4B88-B3A0-CA570649C0D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EA37644-7C49-4962-A2A5-1E81B6FE28BF}" type="pres">
      <dgm:prSet presAssocID="{921B852E-4479-423B-8821-8E90B58CF3C3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0B618DF-2F3D-4715-87EB-FE43662C0884}" type="presOf" srcId="{921B852E-4479-423B-8821-8E90B58CF3C3}" destId="{0EA37644-7C49-4962-A2A5-1E81B6FE28BF}" srcOrd="0" destOrd="0" presId="urn:microsoft.com/office/officeart/2005/8/layout/default"/>
    <dgm:cxn modelId="{DACD0BDB-4243-4F47-9F70-FF7F20C7953A}" type="presOf" srcId="{EFDF0EC7-447E-4B88-B3A0-CA570649C0DA}" destId="{35FC7D1B-E37B-407E-8393-B73618BE9747}" srcOrd="0" destOrd="0" presId="urn:microsoft.com/office/officeart/2005/8/layout/default"/>
    <dgm:cxn modelId="{1DE3AD7D-96C8-479C-BFB4-170A634DD74A}" srcId="{EFDF0EC7-447E-4B88-B3A0-CA570649C0DA}" destId="{921B852E-4479-423B-8821-8E90B58CF3C3}" srcOrd="0" destOrd="0" parTransId="{FA244CBB-719E-4585-8CFE-96C157BBB4B3}" sibTransId="{F321C028-4907-4E3C-ABB4-0CA27742696E}"/>
    <dgm:cxn modelId="{C2C814EF-463C-4312-B39F-5959D064216E}" type="presParOf" srcId="{35FC7D1B-E37B-407E-8393-B73618BE9747}" destId="{0EA37644-7C49-4962-A2A5-1E81B6FE28B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DE0D0-97BC-453A-BECA-48ED3B840C92}">
      <dsp:nvSpPr>
        <dsp:cNvPr id="0" name=""/>
        <dsp:cNvSpPr/>
      </dsp:nvSpPr>
      <dsp:spPr>
        <a:xfrm rot="5400000">
          <a:off x="62721" y="-30412"/>
          <a:ext cx="659192" cy="8440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kern="1200" dirty="0" smtClean="0"/>
            <a:t>Building Partnership</a:t>
          </a:r>
          <a:endParaRPr lang="en-GB" sz="1050" kern="1200" dirty="0"/>
        </a:p>
      </dsp:txBody>
      <dsp:txXfrm rot="-5400000">
        <a:off x="-29692" y="62001"/>
        <a:ext cx="844019" cy="659192"/>
      </dsp:txXfrm>
    </dsp:sp>
    <dsp:sp modelId="{0DF643D3-A871-4E83-819F-6E55CE0B3D9D}">
      <dsp:nvSpPr>
        <dsp:cNvPr id="0" name=""/>
        <dsp:cNvSpPr/>
      </dsp:nvSpPr>
      <dsp:spPr>
        <a:xfrm rot="5400000">
          <a:off x="3802014" y="-3004193"/>
          <a:ext cx="544583" cy="65608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Already working with groups and other organisations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Funding from Community Food and Health Scotland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Training Partner</a:t>
          </a:r>
          <a:endParaRPr lang="en-GB" sz="1400" kern="1200" dirty="0"/>
        </a:p>
      </dsp:txBody>
      <dsp:txXfrm rot="-5400000">
        <a:off x="793873" y="30532"/>
        <a:ext cx="6534282" cy="491415"/>
      </dsp:txXfrm>
    </dsp:sp>
    <dsp:sp modelId="{54DE4386-6C08-4312-B456-C0833523CF6D}">
      <dsp:nvSpPr>
        <dsp:cNvPr id="0" name=""/>
        <dsp:cNvSpPr/>
      </dsp:nvSpPr>
      <dsp:spPr>
        <a:xfrm rot="5400000">
          <a:off x="22009" y="629217"/>
          <a:ext cx="659192" cy="7625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kern="1200" dirty="0" smtClean="0"/>
            <a:t>Recruitment</a:t>
          </a:r>
          <a:endParaRPr lang="en-GB" sz="1050" kern="1200" dirty="0"/>
        </a:p>
      </dsp:txBody>
      <dsp:txXfrm rot="-5400000">
        <a:off x="-29692" y="680918"/>
        <a:ext cx="762595" cy="659192"/>
      </dsp:txXfrm>
    </dsp:sp>
    <dsp:sp modelId="{6D62A467-B053-469E-A363-F5F55C5BFB4A}">
      <dsp:nvSpPr>
        <dsp:cNvPr id="0" name=""/>
        <dsp:cNvSpPr/>
      </dsp:nvSpPr>
      <dsp:spPr>
        <a:xfrm rot="5400000">
          <a:off x="4202379" y="-2788070"/>
          <a:ext cx="502095" cy="74060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12 Community Researchers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Introduction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Build Team</a:t>
          </a:r>
          <a:endParaRPr lang="en-GB" sz="1400" kern="1200" dirty="0"/>
        </a:p>
      </dsp:txBody>
      <dsp:txXfrm rot="-5400000">
        <a:off x="750404" y="688415"/>
        <a:ext cx="7381535" cy="453075"/>
      </dsp:txXfrm>
    </dsp:sp>
    <dsp:sp modelId="{D8AE2BC9-BB03-40EF-A831-02E604BD3DFD}">
      <dsp:nvSpPr>
        <dsp:cNvPr id="0" name=""/>
        <dsp:cNvSpPr/>
      </dsp:nvSpPr>
      <dsp:spPr>
        <a:xfrm rot="5400000">
          <a:off x="-3169" y="1396001"/>
          <a:ext cx="844261" cy="8973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kern="1200" dirty="0" smtClean="0"/>
            <a:t>Training and Planning</a:t>
          </a:r>
          <a:endParaRPr lang="en-GB" sz="1050" kern="1200" dirty="0"/>
        </a:p>
      </dsp:txBody>
      <dsp:txXfrm rot="-5400000">
        <a:off x="-29691" y="1422523"/>
        <a:ext cx="897306" cy="844261"/>
      </dsp:txXfrm>
    </dsp:sp>
    <dsp:sp modelId="{CB4C68E7-0DFD-4F2F-948A-E11A1A72B3CF}">
      <dsp:nvSpPr>
        <dsp:cNvPr id="0" name=""/>
        <dsp:cNvSpPr/>
      </dsp:nvSpPr>
      <dsp:spPr>
        <a:xfrm rot="5400000">
          <a:off x="4021621" y="-1918391"/>
          <a:ext cx="937272" cy="74303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Code of Practice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Designing Questions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Target Groups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Plan Methods</a:t>
          </a:r>
          <a:endParaRPr lang="en-GB" sz="14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700" kern="1200" dirty="0"/>
        </a:p>
      </dsp:txBody>
      <dsp:txXfrm rot="-5400000">
        <a:off x="775071" y="1373913"/>
        <a:ext cx="7384618" cy="845764"/>
      </dsp:txXfrm>
    </dsp:sp>
    <dsp:sp modelId="{55AE6A49-BA65-44FD-A828-7884036548C3}">
      <dsp:nvSpPr>
        <dsp:cNvPr id="0" name=""/>
        <dsp:cNvSpPr/>
      </dsp:nvSpPr>
      <dsp:spPr>
        <a:xfrm rot="5400000">
          <a:off x="-94099" y="2342351"/>
          <a:ext cx="894557" cy="7657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kern="1200" dirty="0" smtClean="0"/>
            <a:t>Data Collection</a:t>
          </a:r>
          <a:endParaRPr lang="en-GB" sz="1050" kern="1200" dirty="0"/>
        </a:p>
      </dsp:txBody>
      <dsp:txXfrm rot="-5400000">
        <a:off x="-29691" y="2660814"/>
        <a:ext cx="765742" cy="128815"/>
      </dsp:txXfrm>
    </dsp:sp>
    <dsp:sp modelId="{1368BD3D-DFCE-4408-8573-EC8E909D86A5}">
      <dsp:nvSpPr>
        <dsp:cNvPr id="0" name=""/>
        <dsp:cNvSpPr/>
      </dsp:nvSpPr>
      <dsp:spPr>
        <a:xfrm rot="5400000">
          <a:off x="4068270" y="-1093198"/>
          <a:ext cx="835595" cy="74178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Pilot Survey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Event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Interviews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Focus groups</a:t>
          </a:r>
          <a:endParaRPr lang="en-GB" sz="1400" kern="1200" dirty="0"/>
        </a:p>
      </dsp:txBody>
      <dsp:txXfrm rot="-5400000">
        <a:off x="777157" y="2238705"/>
        <a:ext cx="7377031" cy="754015"/>
      </dsp:txXfrm>
    </dsp:sp>
    <dsp:sp modelId="{96FC75FC-7124-4CAA-9BA1-D7B4549230B7}">
      <dsp:nvSpPr>
        <dsp:cNvPr id="0" name=""/>
        <dsp:cNvSpPr/>
      </dsp:nvSpPr>
      <dsp:spPr>
        <a:xfrm rot="5400000">
          <a:off x="-42552" y="3128255"/>
          <a:ext cx="824175" cy="7984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kern="1200" dirty="0" smtClean="0"/>
            <a:t>Analysis</a:t>
          </a:r>
          <a:endParaRPr lang="en-GB" sz="1050" kern="1200" dirty="0"/>
        </a:p>
      </dsp:txBody>
      <dsp:txXfrm rot="-5400000">
        <a:off x="-29690" y="3514621"/>
        <a:ext cx="798453" cy="25722"/>
      </dsp:txXfrm>
    </dsp:sp>
    <dsp:sp modelId="{D46E4B0D-E3D7-4EAF-8ADF-0688DADFF83B}">
      <dsp:nvSpPr>
        <dsp:cNvPr id="0" name=""/>
        <dsp:cNvSpPr/>
      </dsp:nvSpPr>
      <dsp:spPr>
        <a:xfrm rot="5400000">
          <a:off x="4017342" y="-74143"/>
          <a:ext cx="633415" cy="71104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Analysis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Discussion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Findings</a:t>
          </a:r>
          <a:endParaRPr lang="en-GB" sz="1400" kern="1200" dirty="0"/>
        </a:p>
      </dsp:txBody>
      <dsp:txXfrm rot="-5400000">
        <a:off x="778837" y="3195283"/>
        <a:ext cx="7079506" cy="571573"/>
      </dsp:txXfrm>
    </dsp:sp>
    <dsp:sp modelId="{950424DD-E485-409A-BB62-83B5FFAACAE8}">
      <dsp:nvSpPr>
        <dsp:cNvPr id="0" name=""/>
        <dsp:cNvSpPr/>
      </dsp:nvSpPr>
      <dsp:spPr>
        <a:xfrm rot="5400000">
          <a:off x="51541" y="3836462"/>
          <a:ext cx="659192" cy="8216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kern="1200" dirty="0" smtClean="0"/>
            <a:t>Reporting</a:t>
          </a:r>
          <a:endParaRPr lang="en-GB" sz="1050" kern="1200" dirty="0"/>
        </a:p>
      </dsp:txBody>
      <dsp:txXfrm rot="-5400000">
        <a:off x="-29692" y="3917695"/>
        <a:ext cx="821658" cy="659192"/>
      </dsp:txXfrm>
    </dsp:sp>
    <dsp:sp modelId="{C81CBE54-3B2E-4E8C-977C-F88DEFBEE2EA}">
      <dsp:nvSpPr>
        <dsp:cNvPr id="0" name=""/>
        <dsp:cNvSpPr/>
      </dsp:nvSpPr>
      <dsp:spPr>
        <a:xfrm rot="5400000">
          <a:off x="4212038" y="452312"/>
          <a:ext cx="538897" cy="74220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Report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Celebrate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Share</a:t>
          </a:r>
          <a:endParaRPr lang="en-GB" sz="1400" kern="1200" dirty="0"/>
        </a:p>
      </dsp:txBody>
      <dsp:txXfrm rot="-5400000">
        <a:off x="770485" y="3920173"/>
        <a:ext cx="7395698" cy="4862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E4386-6C08-4312-B456-C0833523CF6D}">
      <dsp:nvSpPr>
        <dsp:cNvPr id="0" name=""/>
        <dsp:cNvSpPr/>
      </dsp:nvSpPr>
      <dsp:spPr>
        <a:xfrm rot="5400000">
          <a:off x="-132062" y="132064"/>
          <a:ext cx="880413" cy="6162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1</a:t>
          </a:r>
          <a:endParaRPr lang="en-GB" sz="1800" kern="1200" dirty="0"/>
        </a:p>
      </dsp:txBody>
      <dsp:txXfrm rot="-5400000">
        <a:off x="1" y="308147"/>
        <a:ext cx="616289" cy="264124"/>
      </dsp:txXfrm>
    </dsp:sp>
    <dsp:sp modelId="{6D62A467-B053-469E-A363-F5F55C5BFB4A}">
      <dsp:nvSpPr>
        <dsp:cNvPr id="0" name=""/>
        <dsp:cNvSpPr/>
      </dsp:nvSpPr>
      <dsp:spPr>
        <a:xfrm rot="5400000">
          <a:off x="3620171" y="-2959650"/>
          <a:ext cx="572268" cy="65845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CWIN targeted the recruitment of existing volunteers or participants as community researchers.</a:t>
          </a:r>
          <a:endParaRPr lang="en-GB" sz="1400" kern="1200" dirty="0"/>
        </a:p>
      </dsp:txBody>
      <dsp:txXfrm rot="-5400000">
        <a:off x="614050" y="74407"/>
        <a:ext cx="6556574" cy="516396"/>
      </dsp:txXfrm>
    </dsp:sp>
    <dsp:sp modelId="{D8AE2BC9-BB03-40EF-A831-02E604BD3DFD}">
      <dsp:nvSpPr>
        <dsp:cNvPr id="0" name=""/>
        <dsp:cNvSpPr/>
      </dsp:nvSpPr>
      <dsp:spPr>
        <a:xfrm rot="5400000">
          <a:off x="-69286" y="1138878"/>
          <a:ext cx="880413" cy="6162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2</a:t>
          </a:r>
          <a:endParaRPr lang="en-GB" sz="1800" kern="1200" dirty="0"/>
        </a:p>
      </dsp:txBody>
      <dsp:txXfrm rot="-5400000">
        <a:off x="62777" y="1314961"/>
        <a:ext cx="616289" cy="264124"/>
      </dsp:txXfrm>
    </dsp:sp>
    <dsp:sp modelId="{CB4C68E7-0DFD-4F2F-948A-E11A1A72B3CF}">
      <dsp:nvSpPr>
        <dsp:cNvPr id="0" name=""/>
        <dsp:cNvSpPr/>
      </dsp:nvSpPr>
      <dsp:spPr>
        <a:xfrm rot="5400000">
          <a:off x="3385049" y="-1972621"/>
          <a:ext cx="1042513" cy="65845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The research targeted existing groups that CWIN run or are involved and included 28 respondents for the 1</a:t>
          </a:r>
          <a:r>
            <a:rPr lang="en-GB" sz="1400" kern="1200" baseline="30000" dirty="0" smtClean="0"/>
            <a:t>st</a:t>
          </a:r>
          <a:r>
            <a:rPr lang="en-GB" sz="1400" kern="1200" dirty="0" smtClean="0"/>
            <a:t> research and 62 respondents for the 2</a:t>
          </a:r>
          <a:r>
            <a:rPr lang="en-GB" sz="1400" kern="1200" baseline="30000" dirty="0" smtClean="0"/>
            <a:t>nd</a:t>
          </a:r>
          <a:r>
            <a:rPr lang="en-GB" sz="1400" kern="1200" dirty="0" smtClean="0"/>
            <a:t> research. For the second research we also interviewed politicians and third sector organisations.</a:t>
          </a:r>
          <a:endParaRPr lang="en-GB" sz="1400" kern="1200" dirty="0"/>
        </a:p>
        <a:p>
          <a:pPr marL="57150" lvl="1" indent="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700" kern="1200" dirty="0"/>
        </a:p>
      </dsp:txBody>
      <dsp:txXfrm rot="-5400000">
        <a:off x="614051" y="849268"/>
        <a:ext cx="6533619" cy="940731"/>
      </dsp:txXfrm>
    </dsp:sp>
    <dsp:sp modelId="{55AE6A49-BA65-44FD-A828-7884036548C3}">
      <dsp:nvSpPr>
        <dsp:cNvPr id="0" name=""/>
        <dsp:cNvSpPr/>
      </dsp:nvSpPr>
      <dsp:spPr>
        <a:xfrm rot="5400000">
          <a:off x="-132062" y="2046938"/>
          <a:ext cx="880413" cy="6162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3</a:t>
          </a:r>
          <a:endParaRPr lang="en-GB" sz="1800" kern="1200" dirty="0"/>
        </a:p>
      </dsp:txBody>
      <dsp:txXfrm rot="-5400000">
        <a:off x="1" y="2223021"/>
        <a:ext cx="616289" cy="264124"/>
      </dsp:txXfrm>
    </dsp:sp>
    <dsp:sp modelId="{1368BD3D-DFCE-4408-8573-EC8E909D86A5}">
      <dsp:nvSpPr>
        <dsp:cNvPr id="0" name=""/>
        <dsp:cNvSpPr/>
      </dsp:nvSpPr>
      <dsp:spPr>
        <a:xfrm rot="5400000">
          <a:off x="3517605" y="-1091244"/>
          <a:ext cx="781879" cy="65845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The first research was framed in affordability, accessibility, acceptability and adequacy.</a:t>
          </a:r>
          <a:endParaRPr lang="en-GB" sz="1400" kern="1200" dirty="0"/>
        </a:p>
      </dsp:txBody>
      <dsp:txXfrm rot="-5400000">
        <a:off x="616290" y="1848239"/>
        <a:ext cx="6546342" cy="705543"/>
      </dsp:txXfrm>
    </dsp:sp>
    <dsp:sp modelId="{96FC75FC-7124-4CAA-9BA1-D7B4549230B7}">
      <dsp:nvSpPr>
        <dsp:cNvPr id="0" name=""/>
        <dsp:cNvSpPr/>
      </dsp:nvSpPr>
      <dsp:spPr>
        <a:xfrm rot="5400000">
          <a:off x="-132062" y="2961254"/>
          <a:ext cx="880413" cy="6162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4</a:t>
          </a:r>
          <a:endParaRPr lang="en-GB" sz="1800" kern="1200" dirty="0"/>
        </a:p>
      </dsp:txBody>
      <dsp:txXfrm rot="-5400000">
        <a:off x="1" y="3137337"/>
        <a:ext cx="616289" cy="264124"/>
      </dsp:txXfrm>
    </dsp:sp>
    <dsp:sp modelId="{D46E4B0D-E3D7-4EAF-8ADF-0688DADFF83B}">
      <dsp:nvSpPr>
        <dsp:cNvPr id="0" name=""/>
        <dsp:cNvSpPr/>
      </dsp:nvSpPr>
      <dsp:spPr>
        <a:xfrm rot="5400000">
          <a:off x="3485552" y="-204786"/>
          <a:ext cx="845984" cy="65845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The 2 research took place over a few Saturday mornings, in a child friendly environment with lunch.</a:t>
          </a:r>
          <a:endParaRPr lang="en-GB" sz="1400" kern="1200" dirty="0"/>
        </a:p>
      </dsp:txBody>
      <dsp:txXfrm rot="-5400000">
        <a:off x="616289" y="2705775"/>
        <a:ext cx="6543212" cy="763388"/>
      </dsp:txXfrm>
    </dsp:sp>
    <dsp:sp modelId="{950424DD-E485-409A-BB62-83B5FFAACAE8}">
      <dsp:nvSpPr>
        <dsp:cNvPr id="0" name=""/>
        <dsp:cNvSpPr/>
      </dsp:nvSpPr>
      <dsp:spPr>
        <a:xfrm rot="5400000">
          <a:off x="-132062" y="3812453"/>
          <a:ext cx="880413" cy="6162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5</a:t>
          </a:r>
          <a:endParaRPr lang="en-GB" sz="1800" kern="1200" dirty="0"/>
        </a:p>
      </dsp:txBody>
      <dsp:txXfrm rot="-5400000">
        <a:off x="1" y="3988536"/>
        <a:ext cx="616289" cy="264124"/>
      </dsp:txXfrm>
    </dsp:sp>
    <dsp:sp modelId="{C81CBE54-3B2E-4E8C-977C-F88DEFBEE2EA}">
      <dsp:nvSpPr>
        <dsp:cNvPr id="0" name=""/>
        <dsp:cNvSpPr/>
      </dsp:nvSpPr>
      <dsp:spPr>
        <a:xfrm rot="5400000">
          <a:off x="3548670" y="674270"/>
          <a:ext cx="719748" cy="65845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For the 1</a:t>
          </a:r>
          <a:r>
            <a:rPr lang="en-GB" sz="1400" kern="1200" baseline="30000" dirty="0" smtClean="0"/>
            <a:t>st</a:t>
          </a:r>
          <a:r>
            <a:rPr lang="en-GB" sz="1400" kern="1200" dirty="0" smtClean="0"/>
            <a:t> research, after the pilot, researchers revised the questionnaire and created the food insecurity scale, taking by hand notes.</a:t>
          </a:r>
          <a:endParaRPr lang="en-GB" sz="1400" kern="1200" dirty="0"/>
        </a:p>
      </dsp:txBody>
      <dsp:txXfrm rot="-5400000">
        <a:off x="616290" y="3641786"/>
        <a:ext cx="6549375" cy="6494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37644-7C49-4962-A2A5-1E81B6FE28BF}">
      <dsp:nvSpPr>
        <dsp:cNvPr id="0" name=""/>
        <dsp:cNvSpPr/>
      </dsp:nvSpPr>
      <dsp:spPr>
        <a:xfrm>
          <a:off x="0" y="389731"/>
          <a:ext cx="4699000" cy="281940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/>
        </a:p>
      </dsp:txBody>
      <dsp:txXfrm>
        <a:off x="0" y="389731"/>
        <a:ext cx="4699000" cy="2819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t>11/25/2019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t>11/25/2019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4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38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5749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343" y="4243845"/>
            <a:ext cx="3076307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5750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09342" y="2590078"/>
            <a:ext cx="3076308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145" y="2733709"/>
            <a:ext cx="8142013" cy="1373070"/>
          </a:xfrm>
        </p:spPr>
        <p:txBody>
          <a:bodyPr anchor="b">
            <a:noAutofit/>
          </a:bodyPr>
          <a:lstStyle>
            <a:lvl1pPr algn="r">
              <a:defRPr sz="53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145" y="4394040"/>
            <a:ext cx="8142013" cy="1117687"/>
          </a:xfrm>
        </p:spPr>
        <p:txBody>
          <a:bodyPr>
            <a:normAutofit/>
          </a:bodyPr>
          <a:lstStyle>
            <a:lvl1pPr marL="0" indent="0" algn="r">
              <a:buNone/>
              <a:defRPr sz="19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9051-6E81-43E8-9099-FF6A0C3DCFE8}" type="datetime1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2936" y="2750337"/>
            <a:ext cx="1171583" cy="1356442"/>
          </a:xfrm>
        </p:spPr>
        <p:txBody>
          <a:bodyPr/>
          <a:lstStyle/>
          <a:p>
            <a:fld id="{34C99D79-8A4B-4031-B1E0-AF26F8EDF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67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5094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5929622"/>
            <a:ext cx="1602580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3071" y="4567988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46" y="4711617"/>
            <a:ext cx="9611355" cy="453051"/>
          </a:xfrm>
        </p:spPr>
        <p:txBody>
          <a:bodyPr anchor="b">
            <a:normAutofit/>
          </a:bodyPr>
          <a:lstStyle>
            <a:lvl1pPr>
              <a:defRPr sz="23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146" y="609598"/>
            <a:ext cx="9611355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142" y="5169584"/>
            <a:ext cx="9611358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E8617-6EA8-4B97-A5E8-E18E98765EE2}" type="datetime1">
              <a:rPr lang="en-US" smtClean="0"/>
              <a:pPr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6662" y="4711310"/>
            <a:ext cx="1153850" cy="1090789"/>
          </a:xfrm>
        </p:spPr>
        <p:txBody>
          <a:bodyPr/>
          <a:lstStyle/>
          <a:p>
            <a:fld id="{34C99D79-8A4B-4031-B1E0-AF26F8EDF2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53634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5094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5929622"/>
            <a:ext cx="1602580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3071" y="4567988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45" y="609597"/>
            <a:ext cx="9611354" cy="3592750"/>
          </a:xfrm>
        </p:spPr>
        <p:txBody>
          <a:bodyPr anchor="ctr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146" y="4711616"/>
            <a:ext cx="9611355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E8617-6EA8-4B97-A5E8-E18E98765EE2}" type="datetime1">
              <a:rPr lang="en-US" smtClean="0"/>
              <a:pPr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6662" y="4711616"/>
            <a:ext cx="1153850" cy="1090789"/>
          </a:xfrm>
        </p:spPr>
        <p:txBody>
          <a:bodyPr/>
          <a:lstStyle/>
          <a:p>
            <a:fld id="{34C99D79-8A4B-4031-B1E0-AF26F8EDF2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66512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5094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5929622"/>
            <a:ext cx="1602580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3071" y="4567988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563" y="609599"/>
            <a:ext cx="8716606" cy="3036061"/>
          </a:xfrm>
        </p:spPr>
        <p:txBody>
          <a:bodyPr anchor="ctr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1923" y="3653379"/>
            <a:ext cx="8154455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146" y="4711616"/>
            <a:ext cx="9611355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E8617-6EA8-4B97-A5E8-E18E98765EE2}" type="datetime1">
              <a:rPr lang="en-US" smtClean="0"/>
              <a:pPr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6662" y="4709926"/>
            <a:ext cx="1153850" cy="1090789"/>
          </a:xfrm>
        </p:spPr>
        <p:txBody>
          <a:bodyPr/>
          <a:lstStyle/>
          <a:p>
            <a:fld id="{34C99D79-8A4B-4031-B1E0-AF26F8EDF2B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83420" y="74811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1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0293" y="3033524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1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476491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5094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5929622"/>
            <a:ext cx="1602580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3071" y="4567988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42" y="4711616"/>
            <a:ext cx="9611358" cy="588535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143" y="5300150"/>
            <a:ext cx="9611358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E8617-6EA8-4B97-A5E8-E18E98765EE2}" type="datetime1">
              <a:rPr lang="en-US" smtClean="0"/>
              <a:pPr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6662" y="4709926"/>
            <a:ext cx="1153850" cy="1090789"/>
          </a:xfrm>
        </p:spPr>
        <p:txBody>
          <a:bodyPr/>
          <a:lstStyle/>
          <a:p>
            <a:fld id="{34C99D79-8A4B-4031-B1E0-AF26F8EDF2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4533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047" y="753228"/>
            <a:ext cx="962245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774" y="2336873"/>
            <a:ext cx="3069235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145" y="3022674"/>
            <a:ext cx="3048908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4995" y="2336873"/>
            <a:ext cx="306244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4443" y="3022674"/>
            <a:ext cx="306244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2275" y="2336873"/>
            <a:ext cx="3069226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2275" y="3022674"/>
            <a:ext cx="3069226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E8617-6EA8-4B97-A5E8-E18E98765EE2}" type="datetime1">
              <a:rPr lang="en-US" smtClean="0"/>
              <a:pPr/>
              <a:t>11/25/2019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40170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145" y="753228"/>
            <a:ext cx="9611356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141" y="4297503"/>
            <a:ext cx="3048911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141" y="2336873"/>
            <a:ext cx="3048911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141" y="4873765"/>
            <a:ext cx="3048911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4444" y="4297503"/>
            <a:ext cx="306244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4443" y="2336873"/>
            <a:ext cx="306244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3090" y="4873764"/>
            <a:ext cx="3066498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8796" y="4297503"/>
            <a:ext cx="3062707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28795" y="2336873"/>
            <a:ext cx="306270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28671" y="4873762"/>
            <a:ext cx="306676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E8617-6EA8-4B97-A5E8-E18E98765EE2}" type="datetime1">
              <a:rPr lang="en-US" smtClean="0"/>
              <a:pPr/>
              <a:t>11/25/2019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84532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B04-7709-4C1E-A61A-74684A0170FC}" type="datetime1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86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3428" y="1869573"/>
            <a:ext cx="5106988" cy="136784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5424" y="5372581"/>
            <a:ext cx="1602997" cy="1367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6593" y="609597"/>
            <a:ext cx="107352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145" y="609598"/>
            <a:ext cx="886769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5353" y="5936188"/>
            <a:ext cx="2742486" cy="365125"/>
          </a:xfrm>
        </p:spPr>
        <p:txBody>
          <a:bodyPr/>
          <a:lstStyle/>
          <a:p>
            <a:fld id="{0C79BD0D-E0B1-4CED-AC65-708AC79EB9CD}" type="datetime1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145" y="5936189"/>
            <a:ext cx="612520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4921" y="5398634"/>
            <a:ext cx="1153850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4C99D79-8A4B-4031-B1E0-AF26F8EDF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44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A6D-DF0B-4D4B-B359-5F1D1D0E30A4}" type="datetime1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60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5094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68" y="4087901"/>
            <a:ext cx="1602580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3069" y="2726267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45" y="2869895"/>
            <a:ext cx="9611356" cy="1090788"/>
          </a:xfrm>
        </p:spPr>
        <p:txBody>
          <a:bodyPr anchor="ctr">
            <a:normAutofit/>
          </a:bodyPr>
          <a:lstStyle>
            <a:lvl1pPr algn="r">
              <a:defRPr sz="35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145" y="4232172"/>
            <a:ext cx="9611356" cy="1704017"/>
          </a:xfrm>
        </p:spPr>
        <p:txBody>
          <a:bodyPr>
            <a:normAutofit/>
          </a:bodyPr>
          <a:lstStyle>
            <a:lvl1pPr marL="0" indent="0" algn="r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6662" y="2869896"/>
            <a:ext cx="1153850" cy="1090789"/>
          </a:xfrm>
        </p:spPr>
        <p:txBody>
          <a:bodyPr/>
          <a:lstStyle/>
          <a:p>
            <a:fld id="{34C99D79-8A4B-4031-B1E0-AF26F8EDF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41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143" y="2336873"/>
            <a:ext cx="4697134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2666" y="2336873"/>
            <a:ext cx="4698834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2A3-CD19-48AB-9F64-ECCF75182EDD}" type="datetime1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63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43" y="753230"/>
            <a:ext cx="9611359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115" y="2336874"/>
            <a:ext cx="4471162" cy="693135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146" y="3030009"/>
            <a:ext cx="4697131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18638" y="2336873"/>
            <a:ext cx="4472863" cy="692076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2667" y="3030009"/>
            <a:ext cx="469883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E8C1-7C87-4705-AB97-8CD17D208E3F}" type="datetime1">
              <a:rPr lang="en-US" smtClean="0"/>
              <a:t>11/25/2019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14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rPr lang="en-US" smtClean="0"/>
              <a:t>11/25/2019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08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AE1-4360-4D5B-BDBC-656B872DD533}" type="datetime1">
              <a:rPr lang="en-US" smtClean="0"/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85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45" y="753227"/>
            <a:ext cx="9611355" cy="1080940"/>
          </a:xfrm>
        </p:spPr>
        <p:txBody>
          <a:bodyPr anchor="ctr">
            <a:normAutofit/>
          </a:bodyPr>
          <a:lstStyle>
            <a:lvl1pPr>
              <a:defRPr sz="35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4626" y="2336874"/>
            <a:ext cx="5606875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145" y="2336873"/>
            <a:ext cx="3789091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0708-46A4-4851-883E-8DFB8939107E}" type="datetime1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16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5094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971234"/>
            <a:ext cx="1602580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5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3071" y="609600"/>
            <a:ext cx="160258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47" y="753228"/>
            <a:ext cx="9611353" cy="1080938"/>
          </a:xfrm>
        </p:spPr>
        <p:txBody>
          <a:bodyPr anchor="ctr">
            <a:normAutofit/>
          </a:bodyPr>
          <a:lstStyle>
            <a:lvl1pPr>
              <a:defRPr sz="35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7066" y="2336874"/>
            <a:ext cx="5424436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146" y="2336874"/>
            <a:ext cx="387524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EFFC-86AE-4294-A319-CAFC2651994B}" type="datetime1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20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145" y="753228"/>
            <a:ext cx="9611357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145" y="2336873"/>
            <a:ext cx="9611357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9014" y="5936188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E8617-6EA8-4B97-A5E8-E18E98765EE2}" type="datetime1">
              <a:rPr lang="en-US" smtClean="0"/>
              <a:pPr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144" y="5936189"/>
            <a:ext cx="68688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6662" y="753228"/>
            <a:ext cx="1153850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5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99D79-8A4B-4031-B1E0-AF26F8EDF2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4982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3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9836" y="390360"/>
            <a:ext cx="8996634" cy="148242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Central and West Integration Network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7849" y="2038795"/>
            <a:ext cx="9141619" cy="93714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Knowledge into Action – Community-led research that makes a difference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820" y="100458"/>
            <a:ext cx="2151509" cy="206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Successes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1600203"/>
            <a:ext cx="9556049" cy="341297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Empowering-community researchers were involved in all aspects of the research and were enthusiastic to do more research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Involving people with lived experience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Good learning was taken from the pilot in the 1</a:t>
            </a:r>
            <a:r>
              <a:rPr lang="en-US" sz="1800" baseline="30000" dirty="0" smtClean="0">
                <a:solidFill>
                  <a:schemeClr val="tx1"/>
                </a:solidFill>
              </a:rPr>
              <a:t>st</a:t>
            </a:r>
            <a:r>
              <a:rPr lang="en-US" sz="1800" dirty="0" smtClean="0">
                <a:solidFill>
                  <a:schemeClr val="tx1"/>
                </a:solidFill>
              </a:rPr>
              <a:t> research. Led to revising the questions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CWIN researchers could speak the language (Literally)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Enlightening- the research has informed policy discussions on food insecurity and community led-research in other community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04" y="100458"/>
            <a:ext cx="229552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Challenges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1600203"/>
            <a:ext cx="9556049" cy="341297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Researchers had to fit around what groups were already doing, build trust and earn consent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Taking notes by hand meant some data may have been missed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Everything took longer than planned, despite working to maintain momentum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In certain cases, sample sizes were small and from, at times quite a restricted range of the population and groups in the community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04" y="100458"/>
            <a:ext cx="229552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7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Community Researchers </a:t>
            </a:r>
          </a:p>
        </p:txBody>
      </p:sp>
      <p:pic>
        <p:nvPicPr>
          <p:cNvPr id="5" name="Picture Placeholder 4" descr="C:\Documents and Settings\user\Desktop\Food Security Project\Draft Report\Food Security project Front Page.JPG"/>
          <p:cNvPicPr>
            <a:picLocks noGrp="1"/>
          </p:cNvPicPr>
          <p:nvPr>
            <p:ph type="pic" idx="1"/>
          </p:nvPr>
        </p:nvPicPr>
        <p:blipFill>
          <a:blip r:embed="rId3" cstate="print">
            <a:lum bright="10000" contrast="15000"/>
          </a:blip>
          <a:srcRect l="1545" r="1545"/>
          <a:stretch>
            <a:fillRect/>
          </a:stretch>
        </p:blipFill>
        <p:spPr bwMode="auto">
          <a:xfrm>
            <a:off x="117748" y="1842196"/>
            <a:ext cx="5832201" cy="3484984"/>
          </a:xfrm>
          <a:prstGeom prst="rect">
            <a:avLst/>
          </a:prstGeom>
          <a:noFill/>
          <a:ln w="19050">
            <a:solidFill>
              <a:schemeClr val="tx1"/>
            </a:solidFill>
            <a:bevel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860" y="100459"/>
            <a:ext cx="1791469" cy="17171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949" y="1808221"/>
            <a:ext cx="6391836" cy="3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4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645" y="620688"/>
            <a:ext cx="8658576" cy="1424474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About CWIN</a:t>
            </a:r>
            <a:endParaRPr lang="en-US" sz="7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1924" y="2300734"/>
            <a:ext cx="9268019" cy="2716828"/>
          </a:xfrm>
        </p:spPr>
        <p:txBody>
          <a:bodyPr>
            <a:normAutofit fontScale="85000" lnSpcReduction="20000"/>
          </a:bodyPr>
          <a:lstStyle/>
          <a:p>
            <a:pPr algn="l">
              <a:spcAft>
                <a:spcPts val="0"/>
              </a:spcAft>
            </a:pPr>
            <a:r>
              <a:rPr lang="en-GB" b="1" dirty="0">
                <a:latin typeface="Arial" panose="020B0604020202020204" pitchFamily="34" charset="0"/>
                <a:ea typeface="Times New Roman" panose="02020603050405020304" pitchFamily="18" charset="0"/>
              </a:rPr>
              <a:t>The Central and West Integration Network works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ea typeface="Times New Roman" panose="02020603050405020304" pitchFamily="18" charset="0"/>
              </a:rPr>
              <a:t>to support asylum seekers, refugees, black and minority ethnic communities and migrant workers across Glasgow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ea typeface="Times New Roman" panose="02020603050405020304" pitchFamily="18" charset="0"/>
              </a:rPr>
              <a:t>promote integration with these communities. We wo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ea typeface="Times New Roman" panose="02020603050405020304" pitchFamily="18" charset="0"/>
              </a:rPr>
              <a:t>alleviate poverty and improve their standard of living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ea typeface="Times New Roman" panose="02020603050405020304" pitchFamily="18" charset="0"/>
              </a:rPr>
              <a:t>promote their settlement and integration within the wider community.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ea typeface="Times New Roman" panose="02020603050405020304" pitchFamily="18" charset="0"/>
              </a:rPr>
              <a:t>help destitute individuals and families in times of crisis and hardship where they may often have no other support available. </a:t>
            </a:r>
          </a:p>
          <a:p>
            <a:pPr algn="l">
              <a:spcAft>
                <a:spcPts val="0"/>
              </a:spcAft>
            </a:pPr>
            <a:r>
              <a:rPr lang="en-GB" b="1" dirty="0">
                <a:latin typeface="Arial" panose="020B0604020202020204" pitchFamily="34" charset="0"/>
                <a:ea typeface="Times New Roman" panose="02020603050405020304" pitchFamily="18" charset="0"/>
              </a:rPr>
              <a:t>We are based at the </a:t>
            </a:r>
            <a:r>
              <a:rPr lang="en-GB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Garnethill</a:t>
            </a:r>
            <a:r>
              <a:rPr lang="en-GB" b="1" dirty="0">
                <a:latin typeface="Arial" panose="020B0604020202020204" pitchFamily="34" charset="0"/>
                <a:ea typeface="Times New Roman" panose="02020603050405020304" pitchFamily="18" charset="0"/>
              </a:rPr>
              <a:t> Multicultural Centre, 21 Rose Street, Glasgow.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04" y="100458"/>
            <a:ext cx="229552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956" y="1052736"/>
            <a:ext cx="8658576" cy="1424474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Why we got involved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2564904"/>
            <a:ext cx="9141619" cy="3096344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/>
              <a:t>Food work is important to the work we do as an organisation.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/>
              <a:t>We have been involved with food work in different ways </a:t>
            </a:r>
            <a:r>
              <a:rPr lang="en-GB" dirty="0" smtClean="0"/>
              <a:t>including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an allotment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staff </a:t>
            </a:r>
            <a:r>
              <a:rPr lang="en-GB" dirty="0"/>
              <a:t>and volunteers’ capacity in food work </a:t>
            </a:r>
            <a:r>
              <a:rPr lang="en-GB" dirty="0" smtClean="0"/>
              <a:t>on elementary food hygiene, cooking skills course, elementary food and health.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produced </a:t>
            </a:r>
            <a:r>
              <a:rPr lang="en-GB" dirty="0"/>
              <a:t>a cookery </a:t>
            </a:r>
            <a:r>
              <a:rPr lang="en-GB" dirty="0" smtClean="0"/>
              <a:t>book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Run cookery </a:t>
            </a:r>
            <a:r>
              <a:rPr lang="en-GB" dirty="0"/>
              <a:t>classes </a:t>
            </a:r>
            <a:endParaRPr lang="en-GB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provide weekly hot </a:t>
            </a:r>
            <a:r>
              <a:rPr lang="en-GB" dirty="0"/>
              <a:t>meal </a:t>
            </a:r>
            <a:r>
              <a:rPr lang="en-GB" dirty="0" smtClean="0"/>
              <a:t>and food parcels service</a:t>
            </a:r>
            <a:endParaRPr lang="en-GB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04" y="100458"/>
            <a:ext cx="229552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8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916" y="620688"/>
            <a:ext cx="9018616" cy="1856522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2 Different Research Projects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9956" y="2132856"/>
            <a:ext cx="7992888" cy="4176464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GB" sz="11200" b="1" dirty="0"/>
              <a:t> </a:t>
            </a:r>
            <a:endParaRPr lang="en-GB" sz="11200" b="1" dirty="0" smtClean="0"/>
          </a:p>
          <a:p>
            <a:pPr algn="l"/>
            <a:r>
              <a:rPr lang="en-US" sz="11200" dirty="0" smtClean="0"/>
              <a:t>Food </a:t>
            </a:r>
            <a:r>
              <a:rPr lang="en-US" sz="11200" dirty="0"/>
              <a:t>Security For </a:t>
            </a:r>
            <a:r>
              <a:rPr lang="en-US" sz="11200" dirty="0" smtClean="0"/>
              <a:t>All</a:t>
            </a:r>
            <a:endParaRPr lang="en-GB" sz="11200" dirty="0"/>
          </a:p>
          <a:p>
            <a:pPr algn="l">
              <a:spcBef>
                <a:spcPts val="0"/>
              </a:spcBef>
            </a:pPr>
            <a:r>
              <a:rPr lang="en-GB" sz="8000" dirty="0" smtClean="0"/>
              <a:t>- What </a:t>
            </a:r>
            <a:r>
              <a:rPr lang="en-GB" sz="8000" dirty="0"/>
              <a:t>could food security look like and mean for </a:t>
            </a:r>
            <a:r>
              <a:rPr lang="en-GB" sz="8000" dirty="0" smtClean="0"/>
              <a:t>    people</a:t>
            </a:r>
            <a:r>
              <a:rPr lang="en-GB" sz="8000" dirty="0"/>
              <a:t>? </a:t>
            </a:r>
          </a:p>
          <a:p>
            <a:pPr algn="l">
              <a:spcBef>
                <a:spcPts val="0"/>
              </a:spcBef>
            </a:pPr>
            <a:r>
              <a:rPr lang="en-GB" sz="8000" dirty="0" smtClean="0"/>
              <a:t>- How would this be different from where they are now? </a:t>
            </a:r>
          </a:p>
          <a:p>
            <a:pPr algn="l">
              <a:spcBef>
                <a:spcPts val="0"/>
              </a:spcBef>
            </a:pPr>
            <a:r>
              <a:rPr lang="en-GB" sz="8000" dirty="0" smtClean="0"/>
              <a:t>-</a:t>
            </a:r>
            <a:r>
              <a:rPr lang="en-GB" sz="8000" dirty="0"/>
              <a:t> </a:t>
            </a:r>
            <a:r>
              <a:rPr lang="en-GB" sz="8000" dirty="0" smtClean="0"/>
              <a:t>What would need to happen in people’s communities to achieve food   security for all? </a:t>
            </a:r>
          </a:p>
          <a:p>
            <a:pPr algn="l"/>
            <a:endParaRPr lang="en-US" sz="11200" dirty="0" smtClean="0"/>
          </a:p>
          <a:p>
            <a:pPr algn="l"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dirty="0"/>
              <a:t>			</a:t>
            </a:r>
          </a:p>
          <a:p>
            <a:pPr>
              <a:lnSpc>
                <a:spcPct val="120000"/>
              </a:lnSpc>
            </a:pPr>
            <a:r>
              <a:rPr lang="en-GB" dirty="0"/>
              <a:t>				</a:t>
            </a:r>
          </a:p>
          <a:p>
            <a:pPr>
              <a:lnSpc>
                <a:spcPct val="120000"/>
              </a:lnSpc>
            </a:pPr>
            <a:r>
              <a:rPr lang="en-GB" dirty="0"/>
              <a:t>				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868" y="44624"/>
            <a:ext cx="1750989" cy="167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8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404664"/>
            <a:ext cx="8658576" cy="1424474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Processes of the Research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2564904"/>
            <a:ext cx="9141619" cy="3096344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76" y="65766"/>
            <a:ext cx="1750676" cy="1678035"/>
          </a:xfrm>
          <a:prstGeom prst="rect">
            <a:avLst/>
          </a:prstGeom>
        </p:spPr>
      </p:pic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298940450"/>
              </p:ext>
            </p:extLst>
          </p:nvPr>
        </p:nvGraphicFramePr>
        <p:xfrm>
          <a:off x="1413892" y="1556792"/>
          <a:ext cx="8208912" cy="4580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265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404664"/>
            <a:ext cx="8658576" cy="1424474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Processes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2564904"/>
            <a:ext cx="9141619" cy="3096344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812" y="100458"/>
            <a:ext cx="2223517" cy="2131255"/>
          </a:xfrm>
          <a:prstGeom prst="rect">
            <a:avLst/>
          </a:prstGeom>
        </p:spPr>
      </p:pic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975168168"/>
              </p:ext>
            </p:extLst>
          </p:nvPr>
        </p:nvGraphicFramePr>
        <p:xfrm>
          <a:off x="2205980" y="1556792"/>
          <a:ext cx="7200800" cy="4580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12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/>
              <a:t>WHO WE SPOKE TO</a:t>
            </a:r>
            <a:endParaRPr lang="en-GB" sz="4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1804" y="3140968"/>
            <a:ext cx="4608511" cy="2592288"/>
          </a:xfr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28321453"/>
              </p:ext>
            </p:extLst>
          </p:nvPr>
        </p:nvGraphicFramePr>
        <p:xfrm>
          <a:off x="5592763" y="2336800"/>
          <a:ext cx="4699000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152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/>
              <a:t>Key Findings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57908" y="1306312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People felt healthy food is their cultural norm and ‘part of their identity’.</a:t>
            </a:r>
          </a:p>
          <a:p>
            <a:pPr marL="342900" indent="-34290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also found people are not eating healthily because it is not possible for them to afford to do so.</a:t>
            </a:r>
          </a:p>
          <a:p>
            <a:pPr marL="342900" indent="-34290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Overall, people showed strong knowledge and understanding about link between obesity, diet and health.</a:t>
            </a:r>
          </a:p>
          <a:p>
            <a:pPr marL="342900" indent="-34290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BME people cooked at home every day whereas in the rest of the population, the use of convenience foods and takeaways has increased</a:t>
            </a:r>
          </a:p>
          <a:p>
            <a:pPr marL="342900" indent="-34290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Nearly all BME people we spoke to told us they exercised every day</a:t>
            </a:r>
          </a:p>
          <a:p>
            <a:pPr marL="342900" indent="-34290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were a few cultural differences</a:t>
            </a:r>
          </a:p>
          <a:p>
            <a:pPr marL="342900" indent="-34290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interactions through activity groups and eating together was important as a way to include people, reduce isolation and limit the effect of food insecurity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04" y="100458"/>
            <a:ext cx="229552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3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Food Insecurity Scale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953329074"/>
              </p:ext>
            </p:extLst>
          </p:nvPr>
        </p:nvGraphicFramePr>
        <p:xfrm>
          <a:off x="3232785" y="1788477"/>
          <a:ext cx="5723255" cy="3281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953" y="112077"/>
            <a:ext cx="2183384" cy="209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4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863CEF8-E427-41A3-B701-02CD4579E2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660</Words>
  <Application>Microsoft Office PowerPoint</Application>
  <PresentationFormat>Custom</PresentationFormat>
  <Paragraphs>97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Constantia</vt:lpstr>
      <vt:lpstr>Times New Roman</vt:lpstr>
      <vt:lpstr>Trebuchet MS</vt:lpstr>
      <vt:lpstr>Berlin</vt:lpstr>
      <vt:lpstr>Central and West Integration Network</vt:lpstr>
      <vt:lpstr>About CWIN</vt:lpstr>
      <vt:lpstr>Why we got involved</vt:lpstr>
      <vt:lpstr>2 Different Research Projects</vt:lpstr>
      <vt:lpstr>Processes of the Research</vt:lpstr>
      <vt:lpstr>Processes</vt:lpstr>
      <vt:lpstr>WHO WE SPOKE TO</vt:lpstr>
      <vt:lpstr>Key Findings </vt:lpstr>
      <vt:lpstr>Food Insecurity Scale </vt:lpstr>
      <vt:lpstr>Successes</vt:lpstr>
      <vt:lpstr>Challenges</vt:lpstr>
      <vt:lpstr>Community Researchers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2016-10-05T15:55:02Z</dcterms:created>
  <dcterms:modified xsi:type="dcterms:W3CDTF">2019-11-25T08:41:58Z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TC027879429991</vt:lpwstr>
  </property>
</Properties>
</file>