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8" r:id="rId4"/>
    <p:sldId id="259" r:id="rId5"/>
    <p:sldId id="267" r:id="rId6"/>
    <p:sldId id="264" r:id="rId7"/>
    <p:sldId id="269" r:id="rId8"/>
    <p:sldId id="266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BC5D011-7157-4DD8-9770-E48A8A27E987}">
          <p14:sldIdLst>
            <p14:sldId id="256"/>
            <p14:sldId id="265"/>
            <p14:sldId id="268"/>
            <p14:sldId id="259"/>
            <p14:sldId id="267"/>
            <p14:sldId id="264"/>
            <p14:sldId id="269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EFED28-95D7-482B-B167-FA7A6E5E7A11}" type="doc">
      <dgm:prSet loTypeId="urn:microsoft.com/office/officeart/2005/8/layout/cycle2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37ACAC49-73C9-4C4E-ACA8-3280763D9FBB}">
      <dgm:prSet phldrT="[Text]"/>
      <dgm:spPr/>
      <dgm:t>
        <a:bodyPr/>
        <a:lstStyle/>
        <a:p>
          <a:r>
            <a:rPr lang="en-GB" dirty="0" err="1" smtClean="0"/>
            <a:t>Precontemplation</a:t>
          </a:r>
          <a:endParaRPr lang="en-GB" dirty="0" smtClean="0"/>
        </a:p>
      </dgm:t>
    </dgm:pt>
    <dgm:pt modelId="{8FEF57F8-598B-4B5C-82A6-C6FDF9D55556}" type="parTrans" cxnId="{BE54E754-079B-486D-99F8-3FDF1398710E}">
      <dgm:prSet/>
      <dgm:spPr/>
      <dgm:t>
        <a:bodyPr/>
        <a:lstStyle/>
        <a:p>
          <a:endParaRPr lang="en-GB"/>
        </a:p>
      </dgm:t>
    </dgm:pt>
    <dgm:pt modelId="{F8265BB4-0B1C-4BFE-9504-E78E295B8B02}" type="sibTrans" cxnId="{BE54E754-079B-486D-99F8-3FDF1398710E}">
      <dgm:prSet/>
      <dgm:spPr/>
      <dgm:t>
        <a:bodyPr/>
        <a:lstStyle/>
        <a:p>
          <a:endParaRPr lang="en-GB"/>
        </a:p>
      </dgm:t>
    </dgm:pt>
    <dgm:pt modelId="{7A209CEA-D9A1-4287-B8C9-3747636647FC}">
      <dgm:prSet phldrT="[Text]"/>
      <dgm:spPr/>
      <dgm:t>
        <a:bodyPr/>
        <a:lstStyle/>
        <a:p>
          <a:r>
            <a:rPr lang="en-GB" dirty="0" smtClean="0"/>
            <a:t>Contemplation</a:t>
          </a:r>
          <a:endParaRPr lang="en-GB" dirty="0"/>
        </a:p>
      </dgm:t>
    </dgm:pt>
    <dgm:pt modelId="{67072BE4-9C7B-41C2-895E-144EA8A6213D}" type="parTrans" cxnId="{BC1008ED-741C-4790-9B8C-778E2253A196}">
      <dgm:prSet/>
      <dgm:spPr/>
      <dgm:t>
        <a:bodyPr/>
        <a:lstStyle/>
        <a:p>
          <a:endParaRPr lang="en-GB"/>
        </a:p>
      </dgm:t>
    </dgm:pt>
    <dgm:pt modelId="{9457573A-4091-4DA2-9CC7-A7F2C45B6518}" type="sibTrans" cxnId="{BC1008ED-741C-4790-9B8C-778E2253A196}">
      <dgm:prSet/>
      <dgm:spPr/>
      <dgm:t>
        <a:bodyPr/>
        <a:lstStyle/>
        <a:p>
          <a:endParaRPr lang="en-GB"/>
        </a:p>
      </dgm:t>
    </dgm:pt>
    <dgm:pt modelId="{240BFBF5-4946-4978-AB6F-F4D432424F35}">
      <dgm:prSet phldrT="[Text]"/>
      <dgm:spPr/>
      <dgm:t>
        <a:bodyPr/>
        <a:lstStyle/>
        <a:p>
          <a:r>
            <a:rPr lang="en-GB" dirty="0" smtClean="0"/>
            <a:t>Determination</a:t>
          </a:r>
          <a:endParaRPr lang="en-GB" dirty="0"/>
        </a:p>
      </dgm:t>
    </dgm:pt>
    <dgm:pt modelId="{C81281E5-FA21-48CF-820A-D01D4EE92E07}" type="parTrans" cxnId="{DAF37E67-9A2A-46B3-8CF5-BB5532602B01}">
      <dgm:prSet/>
      <dgm:spPr/>
      <dgm:t>
        <a:bodyPr/>
        <a:lstStyle/>
        <a:p>
          <a:endParaRPr lang="en-GB"/>
        </a:p>
      </dgm:t>
    </dgm:pt>
    <dgm:pt modelId="{0F6EB3FE-5C82-41B2-BA51-F9F34208986C}" type="sibTrans" cxnId="{DAF37E67-9A2A-46B3-8CF5-BB5532602B01}">
      <dgm:prSet/>
      <dgm:spPr/>
      <dgm:t>
        <a:bodyPr/>
        <a:lstStyle/>
        <a:p>
          <a:endParaRPr lang="en-GB"/>
        </a:p>
      </dgm:t>
    </dgm:pt>
    <dgm:pt modelId="{20FF51AE-6FD1-453C-8AD7-9624A6F39A27}">
      <dgm:prSet phldrT="[Text]"/>
      <dgm:spPr/>
      <dgm:t>
        <a:bodyPr/>
        <a:lstStyle/>
        <a:p>
          <a:r>
            <a:rPr lang="en-GB" dirty="0" smtClean="0"/>
            <a:t>Action</a:t>
          </a:r>
          <a:endParaRPr lang="en-GB" dirty="0"/>
        </a:p>
      </dgm:t>
    </dgm:pt>
    <dgm:pt modelId="{E2FBC636-1627-45FC-9E82-1F4852B181D5}" type="parTrans" cxnId="{4149A194-753E-4840-8675-C6CE4AA43416}">
      <dgm:prSet/>
      <dgm:spPr/>
      <dgm:t>
        <a:bodyPr/>
        <a:lstStyle/>
        <a:p>
          <a:endParaRPr lang="en-GB"/>
        </a:p>
      </dgm:t>
    </dgm:pt>
    <dgm:pt modelId="{06E09B15-DF51-41C5-AE54-BC0E0983DD8F}" type="sibTrans" cxnId="{4149A194-753E-4840-8675-C6CE4AA43416}">
      <dgm:prSet/>
      <dgm:spPr/>
      <dgm:t>
        <a:bodyPr/>
        <a:lstStyle/>
        <a:p>
          <a:endParaRPr lang="en-GB"/>
        </a:p>
      </dgm:t>
    </dgm:pt>
    <dgm:pt modelId="{826104DE-0660-4C3A-808D-CD96B385D96D}">
      <dgm:prSet phldrT="[Text]"/>
      <dgm:spPr/>
      <dgm:t>
        <a:bodyPr/>
        <a:lstStyle/>
        <a:p>
          <a:r>
            <a:rPr lang="en-GB" dirty="0" smtClean="0"/>
            <a:t>Maintenance</a:t>
          </a:r>
          <a:endParaRPr lang="en-GB" dirty="0"/>
        </a:p>
      </dgm:t>
    </dgm:pt>
    <dgm:pt modelId="{7910CB29-6E20-4A61-BA77-273C7033192F}" type="parTrans" cxnId="{EEA95678-A400-437B-B0D2-BAE3A2AF3A58}">
      <dgm:prSet/>
      <dgm:spPr/>
      <dgm:t>
        <a:bodyPr/>
        <a:lstStyle/>
        <a:p>
          <a:endParaRPr lang="en-GB"/>
        </a:p>
      </dgm:t>
    </dgm:pt>
    <dgm:pt modelId="{81BA5E82-E74B-4D4D-BEE6-F18261C8C3E7}" type="sibTrans" cxnId="{EEA95678-A400-437B-B0D2-BAE3A2AF3A58}">
      <dgm:prSet/>
      <dgm:spPr/>
      <dgm:t>
        <a:bodyPr/>
        <a:lstStyle/>
        <a:p>
          <a:endParaRPr lang="en-GB"/>
        </a:p>
      </dgm:t>
    </dgm:pt>
    <dgm:pt modelId="{C8D20ABB-B6DD-4DBE-83D1-E0B24A9B1F2B}" type="pres">
      <dgm:prSet presAssocID="{6DEFED28-95D7-482B-B167-FA7A6E5E7A1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FFB7E4F-B43A-4B55-96CE-E81C58FC7E34}" type="pres">
      <dgm:prSet presAssocID="{37ACAC49-73C9-4C4E-ACA8-3280763D9FB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D4FBE3-2F13-45A6-B25E-DFF655BE1BEB}" type="pres">
      <dgm:prSet presAssocID="{F8265BB4-0B1C-4BFE-9504-E78E295B8B02}" presName="sibTrans" presStyleLbl="sibTrans2D1" presStyleIdx="0" presStyleCnt="5"/>
      <dgm:spPr/>
      <dgm:t>
        <a:bodyPr/>
        <a:lstStyle/>
        <a:p>
          <a:endParaRPr lang="en-GB"/>
        </a:p>
      </dgm:t>
    </dgm:pt>
    <dgm:pt modelId="{0E91C4AE-F026-4B03-9C80-53E51BCF20AD}" type="pres">
      <dgm:prSet presAssocID="{F8265BB4-0B1C-4BFE-9504-E78E295B8B02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12D339B6-F384-499A-B8C9-471D65C6470A}" type="pres">
      <dgm:prSet presAssocID="{7A209CEA-D9A1-4287-B8C9-3747636647F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B5BC16-6F2D-4277-B697-AAA519FE79B6}" type="pres">
      <dgm:prSet presAssocID="{9457573A-4091-4DA2-9CC7-A7F2C45B6518}" presName="sibTrans" presStyleLbl="sibTrans2D1" presStyleIdx="1" presStyleCnt="5"/>
      <dgm:spPr/>
      <dgm:t>
        <a:bodyPr/>
        <a:lstStyle/>
        <a:p>
          <a:endParaRPr lang="en-GB"/>
        </a:p>
      </dgm:t>
    </dgm:pt>
    <dgm:pt modelId="{C286C895-984A-420F-824B-B11281CDAB15}" type="pres">
      <dgm:prSet presAssocID="{9457573A-4091-4DA2-9CC7-A7F2C45B6518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D2C9AD57-0D8F-478B-89D0-BA4541BF91A4}" type="pres">
      <dgm:prSet presAssocID="{240BFBF5-4946-4978-AB6F-F4D432424F3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103531-22A2-4D21-A381-B6B805608EE6}" type="pres">
      <dgm:prSet presAssocID="{0F6EB3FE-5C82-41B2-BA51-F9F34208986C}" presName="sibTrans" presStyleLbl="sibTrans2D1" presStyleIdx="2" presStyleCnt="5"/>
      <dgm:spPr/>
      <dgm:t>
        <a:bodyPr/>
        <a:lstStyle/>
        <a:p>
          <a:endParaRPr lang="en-GB"/>
        </a:p>
      </dgm:t>
    </dgm:pt>
    <dgm:pt modelId="{690C7B15-9CD0-4170-921A-8636E08D4145}" type="pres">
      <dgm:prSet presAssocID="{0F6EB3FE-5C82-41B2-BA51-F9F34208986C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BE7B3B4E-DFA8-479C-8556-C2B1BCE06698}" type="pres">
      <dgm:prSet presAssocID="{20FF51AE-6FD1-453C-8AD7-9624A6F39A2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0975CB-B149-4306-99AD-C4F1554F7AE7}" type="pres">
      <dgm:prSet presAssocID="{06E09B15-DF51-41C5-AE54-BC0E0983DD8F}" presName="sibTrans" presStyleLbl="sibTrans2D1" presStyleIdx="3" presStyleCnt="5"/>
      <dgm:spPr/>
      <dgm:t>
        <a:bodyPr/>
        <a:lstStyle/>
        <a:p>
          <a:endParaRPr lang="en-GB"/>
        </a:p>
      </dgm:t>
    </dgm:pt>
    <dgm:pt modelId="{9DA85422-1EC1-4A12-A2BB-AE2A9F893B16}" type="pres">
      <dgm:prSet presAssocID="{06E09B15-DF51-41C5-AE54-BC0E0983DD8F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47B052E5-A420-4635-9A8E-2389912624E6}" type="pres">
      <dgm:prSet presAssocID="{826104DE-0660-4C3A-808D-CD96B385D96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2094FA-0AA4-45A7-8DD5-7FD975F74538}" type="pres">
      <dgm:prSet presAssocID="{81BA5E82-E74B-4D4D-BEE6-F18261C8C3E7}" presName="sibTrans" presStyleLbl="sibTrans2D1" presStyleIdx="4" presStyleCnt="5"/>
      <dgm:spPr/>
      <dgm:t>
        <a:bodyPr/>
        <a:lstStyle/>
        <a:p>
          <a:endParaRPr lang="en-GB"/>
        </a:p>
      </dgm:t>
    </dgm:pt>
    <dgm:pt modelId="{FEB7E89F-58A1-4025-BDC4-6BDFF69371EC}" type="pres">
      <dgm:prSet presAssocID="{81BA5E82-E74B-4D4D-BEE6-F18261C8C3E7}" presName="connectorText" presStyleLbl="sibTrans2D1" presStyleIdx="4" presStyleCnt="5"/>
      <dgm:spPr/>
      <dgm:t>
        <a:bodyPr/>
        <a:lstStyle/>
        <a:p>
          <a:endParaRPr lang="en-GB"/>
        </a:p>
      </dgm:t>
    </dgm:pt>
  </dgm:ptLst>
  <dgm:cxnLst>
    <dgm:cxn modelId="{F2D0355D-3565-423B-B787-6FDA1C8A799B}" type="presOf" srcId="{0F6EB3FE-5C82-41B2-BA51-F9F34208986C}" destId="{690C7B15-9CD0-4170-921A-8636E08D4145}" srcOrd="1" destOrd="0" presId="urn:microsoft.com/office/officeart/2005/8/layout/cycle2"/>
    <dgm:cxn modelId="{3E164825-B5B5-4032-ACE9-225DC6427C37}" type="presOf" srcId="{F8265BB4-0B1C-4BFE-9504-E78E295B8B02}" destId="{FAD4FBE3-2F13-45A6-B25E-DFF655BE1BEB}" srcOrd="0" destOrd="0" presId="urn:microsoft.com/office/officeart/2005/8/layout/cycle2"/>
    <dgm:cxn modelId="{F4CA9A79-91EA-4EA9-A787-01A6BC13E3FF}" type="presOf" srcId="{0F6EB3FE-5C82-41B2-BA51-F9F34208986C}" destId="{F4103531-22A2-4D21-A381-B6B805608EE6}" srcOrd="0" destOrd="0" presId="urn:microsoft.com/office/officeart/2005/8/layout/cycle2"/>
    <dgm:cxn modelId="{C6C10486-6249-4448-BD6D-BE2751525BED}" type="presOf" srcId="{240BFBF5-4946-4978-AB6F-F4D432424F35}" destId="{D2C9AD57-0D8F-478B-89D0-BA4541BF91A4}" srcOrd="0" destOrd="0" presId="urn:microsoft.com/office/officeart/2005/8/layout/cycle2"/>
    <dgm:cxn modelId="{499B49CB-DD73-4934-800E-3A10D168063B}" type="presOf" srcId="{7A209CEA-D9A1-4287-B8C9-3747636647FC}" destId="{12D339B6-F384-499A-B8C9-471D65C6470A}" srcOrd="0" destOrd="0" presId="urn:microsoft.com/office/officeart/2005/8/layout/cycle2"/>
    <dgm:cxn modelId="{EEA95678-A400-437B-B0D2-BAE3A2AF3A58}" srcId="{6DEFED28-95D7-482B-B167-FA7A6E5E7A11}" destId="{826104DE-0660-4C3A-808D-CD96B385D96D}" srcOrd="4" destOrd="0" parTransId="{7910CB29-6E20-4A61-BA77-273C7033192F}" sibTransId="{81BA5E82-E74B-4D4D-BEE6-F18261C8C3E7}"/>
    <dgm:cxn modelId="{FC4F9BD7-5D62-4D41-AA82-F5A268B0827E}" type="presOf" srcId="{6DEFED28-95D7-482B-B167-FA7A6E5E7A11}" destId="{C8D20ABB-B6DD-4DBE-83D1-E0B24A9B1F2B}" srcOrd="0" destOrd="0" presId="urn:microsoft.com/office/officeart/2005/8/layout/cycle2"/>
    <dgm:cxn modelId="{05B45948-3482-40E2-B604-C455046EA2A1}" type="presOf" srcId="{37ACAC49-73C9-4C4E-ACA8-3280763D9FBB}" destId="{9FFB7E4F-B43A-4B55-96CE-E81C58FC7E34}" srcOrd="0" destOrd="0" presId="urn:microsoft.com/office/officeart/2005/8/layout/cycle2"/>
    <dgm:cxn modelId="{4257EE46-4956-4355-9A90-E6579DDDF0C2}" type="presOf" srcId="{81BA5E82-E74B-4D4D-BEE6-F18261C8C3E7}" destId="{9A2094FA-0AA4-45A7-8DD5-7FD975F74538}" srcOrd="0" destOrd="0" presId="urn:microsoft.com/office/officeart/2005/8/layout/cycle2"/>
    <dgm:cxn modelId="{AD4BCF62-3531-4EDC-BEF0-A54F173AA460}" type="presOf" srcId="{9457573A-4091-4DA2-9CC7-A7F2C45B6518}" destId="{C286C895-984A-420F-824B-B11281CDAB15}" srcOrd="1" destOrd="0" presId="urn:microsoft.com/office/officeart/2005/8/layout/cycle2"/>
    <dgm:cxn modelId="{28564EC2-6F02-4811-872A-4E293D506132}" type="presOf" srcId="{9457573A-4091-4DA2-9CC7-A7F2C45B6518}" destId="{A5B5BC16-6F2D-4277-B697-AAA519FE79B6}" srcOrd="0" destOrd="0" presId="urn:microsoft.com/office/officeart/2005/8/layout/cycle2"/>
    <dgm:cxn modelId="{DAF37E67-9A2A-46B3-8CF5-BB5532602B01}" srcId="{6DEFED28-95D7-482B-B167-FA7A6E5E7A11}" destId="{240BFBF5-4946-4978-AB6F-F4D432424F35}" srcOrd="2" destOrd="0" parTransId="{C81281E5-FA21-48CF-820A-D01D4EE92E07}" sibTransId="{0F6EB3FE-5C82-41B2-BA51-F9F34208986C}"/>
    <dgm:cxn modelId="{BC1008ED-741C-4790-9B8C-778E2253A196}" srcId="{6DEFED28-95D7-482B-B167-FA7A6E5E7A11}" destId="{7A209CEA-D9A1-4287-B8C9-3747636647FC}" srcOrd="1" destOrd="0" parTransId="{67072BE4-9C7B-41C2-895E-144EA8A6213D}" sibTransId="{9457573A-4091-4DA2-9CC7-A7F2C45B6518}"/>
    <dgm:cxn modelId="{4149A194-753E-4840-8675-C6CE4AA43416}" srcId="{6DEFED28-95D7-482B-B167-FA7A6E5E7A11}" destId="{20FF51AE-6FD1-453C-8AD7-9624A6F39A27}" srcOrd="3" destOrd="0" parTransId="{E2FBC636-1627-45FC-9E82-1F4852B181D5}" sibTransId="{06E09B15-DF51-41C5-AE54-BC0E0983DD8F}"/>
    <dgm:cxn modelId="{BE54E754-079B-486D-99F8-3FDF1398710E}" srcId="{6DEFED28-95D7-482B-B167-FA7A6E5E7A11}" destId="{37ACAC49-73C9-4C4E-ACA8-3280763D9FBB}" srcOrd="0" destOrd="0" parTransId="{8FEF57F8-598B-4B5C-82A6-C6FDF9D55556}" sibTransId="{F8265BB4-0B1C-4BFE-9504-E78E295B8B02}"/>
    <dgm:cxn modelId="{80AAFBE7-35F0-406F-BA34-AFC5319279B7}" type="presOf" srcId="{81BA5E82-E74B-4D4D-BEE6-F18261C8C3E7}" destId="{FEB7E89F-58A1-4025-BDC4-6BDFF69371EC}" srcOrd="1" destOrd="0" presId="urn:microsoft.com/office/officeart/2005/8/layout/cycle2"/>
    <dgm:cxn modelId="{D1D2EBD8-3F44-49C8-BCE5-6867C88099B0}" type="presOf" srcId="{06E09B15-DF51-41C5-AE54-BC0E0983DD8F}" destId="{9DA85422-1EC1-4A12-A2BB-AE2A9F893B16}" srcOrd="1" destOrd="0" presId="urn:microsoft.com/office/officeart/2005/8/layout/cycle2"/>
    <dgm:cxn modelId="{6E65B60C-C65C-4898-927B-5CDA7D9DFCA9}" type="presOf" srcId="{06E09B15-DF51-41C5-AE54-BC0E0983DD8F}" destId="{7F0975CB-B149-4306-99AD-C4F1554F7AE7}" srcOrd="0" destOrd="0" presId="urn:microsoft.com/office/officeart/2005/8/layout/cycle2"/>
    <dgm:cxn modelId="{F80C72DC-7CBF-4E6F-B81C-B8483A377E05}" type="presOf" srcId="{20FF51AE-6FD1-453C-8AD7-9624A6F39A27}" destId="{BE7B3B4E-DFA8-479C-8556-C2B1BCE06698}" srcOrd="0" destOrd="0" presId="urn:microsoft.com/office/officeart/2005/8/layout/cycle2"/>
    <dgm:cxn modelId="{23DAAB00-8667-4353-9E6C-0BCDD9DC7FE1}" type="presOf" srcId="{F8265BB4-0B1C-4BFE-9504-E78E295B8B02}" destId="{0E91C4AE-F026-4B03-9C80-53E51BCF20AD}" srcOrd="1" destOrd="0" presId="urn:microsoft.com/office/officeart/2005/8/layout/cycle2"/>
    <dgm:cxn modelId="{93B42A66-CE4B-41E4-89B2-79D67580B2DC}" type="presOf" srcId="{826104DE-0660-4C3A-808D-CD96B385D96D}" destId="{47B052E5-A420-4635-9A8E-2389912624E6}" srcOrd="0" destOrd="0" presId="urn:microsoft.com/office/officeart/2005/8/layout/cycle2"/>
    <dgm:cxn modelId="{F09EA2FD-2CAB-4086-8C3B-644DCC27AC1B}" type="presParOf" srcId="{C8D20ABB-B6DD-4DBE-83D1-E0B24A9B1F2B}" destId="{9FFB7E4F-B43A-4B55-96CE-E81C58FC7E34}" srcOrd="0" destOrd="0" presId="urn:microsoft.com/office/officeart/2005/8/layout/cycle2"/>
    <dgm:cxn modelId="{364C7500-8869-4709-BFD2-5A0A3BAA28F5}" type="presParOf" srcId="{C8D20ABB-B6DD-4DBE-83D1-E0B24A9B1F2B}" destId="{FAD4FBE3-2F13-45A6-B25E-DFF655BE1BEB}" srcOrd="1" destOrd="0" presId="urn:microsoft.com/office/officeart/2005/8/layout/cycle2"/>
    <dgm:cxn modelId="{97B209C8-5FF5-412E-B7CF-0EE22FEB945D}" type="presParOf" srcId="{FAD4FBE3-2F13-45A6-B25E-DFF655BE1BEB}" destId="{0E91C4AE-F026-4B03-9C80-53E51BCF20AD}" srcOrd="0" destOrd="0" presId="urn:microsoft.com/office/officeart/2005/8/layout/cycle2"/>
    <dgm:cxn modelId="{C4339C9C-EAD6-4357-B48C-50134F441410}" type="presParOf" srcId="{C8D20ABB-B6DD-4DBE-83D1-E0B24A9B1F2B}" destId="{12D339B6-F384-499A-B8C9-471D65C6470A}" srcOrd="2" destOrd="0" presId="urn:microsoft.com/office/officeart/2005/8/layout/cycle2"/>
    <dgm:cxn modelId="{54207798-4053-478B-A26B-9463BE9D2AE5}" type="presParOf" srcId="{C8D20ABB-B6DD-4DBE-83D1-E0B24A9B1F2B}" destId="{A5B5BC16-6F2D-4277-B697-AAA519FE79B6}" srcOrd="3" destOrd="0" presId="urn:microsoft.com/office/officeart/2005/8/layout/cycle2"/>
    <dgm:cxn modelId="{5E580C82-B7F5-4515-B351-0369BC7DDAB7}" type="presParOf" srcId="{A5B5BC16-6F2D-4277-B697-AAA519FE79B6}" destId="{C286C895-984A-420F-824B-B11281CDAB15}" srcOrd="0" destOrd="0" presId="urn:microsoft.com/office/officeart/2005/8/layout/cycle2"/>
    <dgm:cxn modelId="{B13C8593-C178-449A-B01D-89F8A981A3B2}" type="presParOf" srcId="{C8D20ABB-B6DD-4DBE-83D1-E0B24A9B1F2B}" destId="{D2C9AD57-0D8F-478B-89D0-BA4541BF91A4}" srcOrd="4" destOrd="0" presId="urn:microsoft.com/office/officeart/2005/8/layout/cycle2"/>
    <dgm:cxn modelId="{CD44BA59-3BF3-412C-BFE0-83E6A15051D3}" type="presParOf" srcId="{C8D20ABB-B6DD-4DBE-83D1-E0B24A9B1F2B}" destId="{F4103531-22A2-4D21-A381-B6B805608EE6}" srcOrd="5" destOrd="0" presId="urn:microsoft.com/office/officeart/2005/8/layout/cycle2"/>
    <dgm:cxn modelId="{32A74AE4-0E59-49D7-B1C6-0770FAE3BEAD}" type="presParOf" srcId="{F4103531-22A2-4D21-A381-B6B805608EE6}" destId="{690C7B15-9CD0-4170-921A-8636E08D4145}" srcOrd="0" destOrd="0" presId="urn:microsoft.com/office/officeart/2005/8/layout/cycle2"/>
    <dgm:cxn modelId="{991A56A9-4D0D-4C80-8E4F-3E25231AC323}" type="presParOf" srcId="{C8D20ABB-B6DD-4DBE-83D1-E0B24A9B1F2B}" destId="{BE7B3B4E-DFA8-479C-8556-C2B1BCE06698}" srcOrd="6" destOrd="0" presId="urn:microsoft.com/office/officeart/2005/8/layout/cycle2"/>
    <dgm:cxn modelId="{6A1E90C8-CE63-4E4F-93CC-0D747B7FEC9A}" type="presParOf" srcId="{C8D20ABB-B6DD-4DBE-83D1-E0B24A9B1F2B}" destId="{7F0975CB-B149-4306-99AD-C4F1554F7AE7}" srcOrd="7" destOrd="0" presId="urn:microsoft.com/office/officeart/2005/8/layout/cycle2"/>
    <dgm:cxn modelId="{98C91DCC-5609-4A45-9C43-4AA2CAFE1E99}" type="presParOf" srcId="{7F0975CB-B149-4306-99AD-C4F1554F7AE7}" destId="{9DA85422-1EC1-4A12-A2BB-AE2A9F893B16}" srcOrd="0" destOrd="0" presId="urn:microsoft.com/office/officeart/2005/8/layout/cycle2"/>
    <dgm:cxn modelId="{2635F01D-F5E0-4C94-A22C-DB392D1C49F7}" type="presParOf" srcId="{C8D20ABB-B6DD-4DBE-83D1-E0B24A9B1F2B}" destId="{47B052E5-A420-4635-9A8E-2389912624E6}" srcOrd="8" destOrd="0" presId="urn:microsoft.com/office/officeart/2005/8/layout/cycle2"/>
    <dgm:cxn modelId="{BB1A37A5-4210-4B15-808C-1FA02DEAF953}" type="presParOf" srcId="{C8D20ABB-B6DD-4DBE-83D1-E0B24A9B1F2B}" destId="{9A2094FA-0AA4-45A7-8DD5-7FD975F74538}" srcOrd="9" destOrd="0" presId="urn:microsoft.com/office/officeart/2005/8/layout/cycle2"/>
    <dgm:cxn modelId="{DCA66059-B7B7-4EF1-B707-A505AEDF3A48}" type="presParOf" srcId="{9A2094FA-0AA4-45A7-8DD5-7FD975F74538}" destId="{FEB7E89F-58A1-4025-BDC4-6BDFF69371E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FB7E4F-B43A-4B55-96CE-E81C58FC7E34}">
      <dsp:nvSpPr>
        <dsp:cNvPr id="0" name=""/>
        <dsp:cNvSpPr/>
      </dsp:nvSpPr>
      <dsp:spPr>
        <a:xfrm>
          <a:off x="2327671" y="3"/>
          <a:ext cx="1440656" cy="144065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err="1" smtClean="0"/>
            <a:t>Precontemplation</a:t>
          </a:r>
          <a:endParaRPr lang="en-GB" sz="1000" kern="1200" dirty="0" smtClean="0"/>
        </a:p>
      </dsp:txBody>
      <dsp:txXfrm>
        <a:off x="2538650" y="210982"/>
        <a:ext cx="1018698" cy="1018698"/>
      </dsp:txXfrm>
    </dsp:sp>
    <dsp:sp modelId="{FAD4FBE3-2F13-45A6-B25E-DFF655BE1BEB}">
      <dsp:nvSpPr>
        <dsp:cNvPr id="0" name=""/>
        <dsp:cNvSpPr/>
      </dsp:nvSpPr>
      <dsp:spPr>
        <a:xfrm rot="2160000">
          <a:off x="3722692" y="1106380"/>
          <a:ext cx="382540" cy="48622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3733651" y="1169896"/>
        <a:ext cx="267778" cy="291733"/>
      </dsp:txXfrm>
    </dsp:sp>
    <dsp:sp modelId="{12D339B6-F384-499A-B8C9-471D65C6470A}">
      <dsp:nvSpPr>
        <dsp:cNvPr id="0" name=""/>
        <dsp:cNvSpPr/>
      </dsp:nvSpPr>
      <dsp:spPr>
        <a:xfrm>
          <a:off x="4077115" y="1271049"/>
          <a:ext cx="1440656" cy="144065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Contemplation</a:t>
          </a:r>
          <a:endParaRPr lang="en-GB" sz="1000" kern="1200" dirty="0"/>
        </a:p>
      </dsp:txBody>
      <dsp:txXfrm>
        <a:off x="4288094" y="1482028"/>
        <a:ext cx="1018698" cy="1018698"/>
      </dsp:txXfrm>
    </dsp:sp>
    <dsp:sp modelId="{A5B5BC16-6F2D-4277-B697-AAA519FE79B6}">
      <dsp:nvSpPr>
        <dsp:cNvPr id="0" name=""/>
        <dsp:cNvSpPr/>
      </dsp:nvSpPr>
      <dsp:spPr>
        <a:xfrm rot="6480000">
          <a:off x="4275405" y="2766267"/>
          <a:ext cx="382540" cy="48622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 rot="10800000">
        <a:off x="4350518" y="2808938"/>
        <a:ext cx="267778" cy="291733"/>
      </dsp:txXfrm>
    </dsp:sp>
    <dsp:sp modelId="{D2C9AD57-0D8F-478B-89D0-BA4541BF91A4}">
      <dsp:nvSpPr>
        <dsp:cNvPr id="0" name=""/>
        <dsp:cNvSpPr/>
      </dsp:nvSpPr>
      <dsp:spPr>
        <a:xfrm>
          <a:off x="3408887" y="3327643"/>
          <a:ext cx="1440656" cy="144065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Determination</a:t>
          </a:r>
          <a:endParaRPr lang="en-GB" sz="1000" kern="1200" dirty="0"/>
        </a:p>
      </dsp:txBody>
      <dsp:txXfrm>
        <a:off x="3619866" y="3538622"/>
        <a:ext cx="1018698" cy="1018698"/>
      </dsp:txXfrm>
    </dsp:sp>
    <dsp:sp modelId="{F4103531-22A2-4D21-A381-B6B805608EE6}">
      <dsp:nvSpPr>
        <dsp:cNvPr id="0" name=""/>
        <dsp:cNvSpPr/>
      </dsp:nvSpPr>
      <dsp:spPr>
        <a:xfrm rot="10800000">
          <a:off x="2867556" y="3804861"/>
          <a:ext cx="382540" cy="48622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 rot="10800000">
        <a:off x="2982318" y="3902105"/>
        <a:ext cx="267778" cy="291733"/>
      </dsp:txXfrm>
    </dsp:sp>
    <dsp:sp modelId="{BE7B3B4E-DFA8-479C-8556-C2B1BCE06698}">
      <dsp:nvSpPr>
        <dsp:cNvPr id="0" name=""/>
        <dsp:cNvSpPr/>
      </dsp:nvSpPr>
      <dsp:spPr>
        <a:xfrm>
          <a:off x="1246456" y="3327643"/>
          <a:ext cx="1440656" cy="144065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Action</a:t>
          </a:r>
          <a:endParaRPr lang="en-GB" sz="1000" kern="1200" dirty="0"/>
        </a:p>
      </dsp:txBody>
      <dsp:txXfrm>
        <a:off x="1457435" y="3538622"/>
        <a:ext cx="1018698" cy="1018698"/>
      </dsp:txXfrm>
    </dsp:sp>
    <dsp:sp modelId="{7F0975CB-B149-4306-99AD-C4F1554F7AE7}">
      <dsp:nvSpPr>
        <dsp:cNvPr id="0" name=""/>
        <dsp:cNvSpPr/>
      </dsp:nvSpPr>
      <dsp:spPr>
        <a:xfrm rot="15120000">
          <a:off x="1444745" y="2786860"/>
          <a:ext cx="382540" cy="48622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 rot="10800000">
        <a:off x="1519858" y="2938677"/>
        <a:ext cx="267778" cy="291733"/>
      </dsp:txXfrm>
    </dsp:sp>
    <dsp:sp modelId="{47B052E5-A420-4635-9A8E-2389912624E6}">
      <dsp:nvSpPr>
        <dsp:cNvPr id="0" name=""/>
        <dsp:cNvSpPr/>
      </dsp:nvSpPr>
      <dsp:spPr>
        <a:xfrm>
          <a:off x="578227" y="1271049"/>
          <a:ext cx="1440656" cy="144065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Maintenance</a:t>
          </a:r>
          <a:endParaRPr lang="en-GB" sz="1000" kern="1200" dirty="0"/>
        </a:p>
      </dsp:txBody>
      <dsp:txXfrm>
        <a:off x="789206" y="1482028"/>
        <a:ext cx="1018698" cy="1018698"/>
      </dsp:txXfrm>
    </dsp:sp>
    <dsp:sp modelId="{9A2094FA-0AA4-45A7-8DD5-7FD975F74538}">
      <dsp:nvSpPr>
        <dsp:cNvPr id="0" name=""/>
        <dsp:cNvSpPr/>
      </dsp:nvSpPr>
      <dsp:spPr>
        <a:xfrm rot="19440000">
          <a:off x="1973248" y="1119107"/>
          <a:ext cx="382540" cy="48622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1984207" y="1250079"/>
        <a:ext cx="267778" cy="291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975B-9E9E-428E-BB1E-F03698A879F6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6EE86-245C-4BFA-97DC-58D10A9346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975B-9E9E-428E-BB1E-F03698A879F6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6EE86-245C-4BFA-97DC-58D10A9346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975B-9E9E-428E-BB1E-F03698A879F6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6EE86-245C-4BFA-97DC-58D10A9346F1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975B-9E9E-428E-BB1E-F03698A879F6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6EE86-245C-4BFA-97DC-58D10A9346F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975B-9E9E-428E-BB1E-F03698A879F6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6EE86-245C-4BFA-97DC-58D10A9346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975B-9E9E-428E-BB1E-F03698A879F6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6EE86-245C-4BFA-97DC-58D10A9346F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975B-9E9E-428E-BB1E-F03698A879F6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6EE86-245C-4BFA-97DC-58D10A9346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975B-9E9E-428E-BB1E-F03698A879F6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6EE86-245C-4BFA-97DC-58D10A9346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975B-9E9E-428E-BB1E-F03698A879F6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6EE86-245C-4BFA-97DC-58D10A9346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975B-9E9E-428E-BB1E-F03698A879F6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6EE86-245C-4BFA-97DC-58D10A9346F1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975B-9E9E-428E-BB1E-F03698A879F6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6EE86-245C-4BFA-97DC-58D10A9346F1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EAD975B-9E9E-428E-BB1E-F03698A879F6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2F6EE86-245C-4BFA-97DC-58D10A9346F1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jpeg"/><Relationship Id="rId26" Type="http://schemas.openxmlformats.org/officeDocument/2006/relationships/image" Target="../media/image29.jpeg"/><Relationship Id="rId3" Type="http://schemas.openxmlformats.org/officeDocument/2006/relationships/image" Target="../media/image6.jpeg"/><Relationship Id="rId21" Type="http://schemas.openxmlformats.org/officeDocument/2006/relationships/image" Target="../media/image24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5" Type="http://schemas.openxmlformats.org/officeDocument/2006/relationships/image" Target="../media/image28.jpeg"/><Relationship Id="rId2" Type="http://schemas.openxmlformats.org/officeDocument/2006/relationships/image" Target="../media/image5.jpeg"/><Relationship Id="rId16" Type="http://schemas.openxmlformats.org/officeDocument/2006/relationships/image" Target="../media/image19.jpe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24" Type="http://schemas.openxmlformats.org/officeDocument/2006/relationships/image" Target="../media/image27.jpeg"/><Relationship Id="rId5" Type="http://schemas.openxmlformats.org/officeDocument/2006/relationships/image" Target="../media/image8.jpeg"/><Relationship Id="rId15" Type="http://schemas.openxmlformats.org/officeDocument/2006/relationships/image" Target="../media/image18.jpeg"/><Relationship Id="rId23" Type="http://schemas.openxmlformats.org/officeDocument/2006/relationships/image" Target="../media/image26.jpeg"/><Relationship Id="rId10" Type="http://schemas.openxmlformats.org/officeDocument/2006/relationships/image" Target="../media/image13.jpeg"/><Relationship Id="rId19" Type="http://schemas.openxmlformats.org/officeDocument/2006/relationships/image" Target="../media/image22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Relationship Id="rId22" Type="http://schemas.openxmlformats.org/officeDocument/2006/relationships/image" Target="../media/image2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b="1" dirty="0" smtClean="0"/>
              <a:t>A Healthier Me Project </a:t>
            </a:r>
          </a:p>
          <a:p>
            <a:r>
              <a:rPr lang="en-GB" sz="2800" b="1" dirty="0" smtClean="0"/>
              <a:t>Fiona Munro</a:t>
            </a:r>
          </a:p>
          <a:p>
            <a:r>
              <a:rPr lang="en-GB" sz="2800" b="1" dirty="0" smtClean="0"/>
              <a:t>Brothers of Charity Services (Scotland)</a:t>
            </a:r>
            <a:endParaRPr lang="en-GB" sz="2800" b="1" dirty="0"/>
          </a:p>
        </p:txBody>
      </p:sp>
      <p:pic>
        <p:nvPicPr>
          <p:cNvPr id="4" name="Picture 3" descr="C:\Users\fmunro\AppData\Local\Microsoft\Windows\Temporary Internet Files\Content.Outlook\PW6NQABC\doc00251020130419113752_0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671901" y="1304766"/>
            <a:ext cx="2160240" cy="22322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254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r>
              <a:rPr lang="en-GB" dirty="0" smtClean="0"/>
              <a:t>Funded through Scottish Government Health Inequalities Fund</a:t>
            </a:r>
          </a:p>
          <a:p>
            <a:r>
              <a:rPr lang="en-GB" dirty="0" smtClean="0"/>
              <a:t>Partnership Project</a:t>
            </a:r>
          </a:p>
          <a:p>
            <a:pPr lvl="1"/>
            <a:r>
              <a:rPr lang="en-GB" dirty="0" smtClean="0"/>
              <a:t> Scottish Borders Learning Disability Service,  NHS Public Health &amp; Brothers of Charity Services (Scotland)</a:t>
            </a:r>
          </a:p>
          <a:p>
            <a:r>
              <a:rPr lang="en-GB" dirty="0" smtClean="0"/>
              <a:t>2013 – Pilot Group of 20, 2014 30 new individuals</a:t>
            </a:r>
          </a:p>
          <a:p>
            <a:pPr lvl="1"/>
            <a:r>
              <a:rPr lang="en-GB" dirty="0" smtClean="0"/>
              <a:t>User led</a:t>
            </a:r>
          </a:p>
          <a:p>
            <a:pPr lvl="1"/>
            <a:r>
              <a:rPr lang="en-GB" dirty="0"/>
              <a:t>Big and small </a:t>
            </a:r>
            <a:r>
              <a:rPr lang="en-GB" dirty="0" smtClean="0"/>
              <a:t>groups, Events, Physical </a:t>
            </a:r>
            <a:r>
              <a:rPr lang="en-GB" dirty="0"/>
              <a:t>health </a:t>
            </a:r>
            <a:r>
              <a:rPr lang="en-GB" dirty="0" smtClean="0"/>
              <a:t>checks, Training/information sessions, Sharing ideas, 1 </a:t>
            </a:r>
            <a:r>
              <a:rPr lang="en-GB" dirty="0"/>
              <a:t>to 1’s</a:t>
            </a:r>
          </a:p>
          <a:p>
            <a:r>
              <a:rPr lang="en-GB" dirty="0" smtClean="0"/>
              <a:t>2015 – Pathway implementation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Project</a:t>
            </a:r>
            <a:endParaRPr lang="en-GB" dirty="0"/>
          </a:p>
        </p:txBody>
      </p:sp>
      <p:pic>
        <p:nvPicPr>
          <p:cNvPr id="7" name="Picture 6" descr="Copy of NHS Borders Logo, 2 colour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9" t="6670" r="4169" b="5836"/>
          <a:stretch>
            <a:fillRect/>
          </a:stretch>
        </p:blipFill>
        <p:spPr bwMode="auto">
          <a:xfrm>
            <a:off x="6494056" y="659041"/>
            <a:ext cx="618490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fmunro\AppData\Local\Microsoft\Windows\Temporary Internet Files\Content.Word\SBC 2005 (222) - Full Siz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92696"/>
            <a:ext cx="980440" cy="409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473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Behaviour Change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46866454"/>
              </p:ext>
            </p:extLst>
          </p:nvPr>
        </p:nvGraphicFramePr>
        <p:xfrm>
          <a:off x="1524000" y="1397000"/>
          <a:ext cx="6096000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668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Community Food and Health Scotland Grant</a:t>
            </a:r>
            <a:endParaRPr lang="en-GB" dirty="0"/>
          </a:p>
        </p:txBody>
      </p:sp>
      <p:sp>
        <p:nvSpPr>
          <p:cNvPr id="16" name="Content Placeholder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r>
              <a:rPr lang="en-GB" dirty="0" smtClean="0"/>
              <a:t>£656</a:t>
            </a:r>
          </a:p>
          <a:p>
            <a:r>
              <a:rPr lang="en-GB" dirty="0" smtClean="0"/>
              <a:t>Applied as evidenced a gap in initial part of year</a:t>
            </a:r>
          </a:p>
          <a:p>
            <a:r>
              <a:rPr lang="en-GB" dirty="0" smtClean="0"/>
              <a:t>Ran a “Winter Warmer” event.</a:t>
            </a:r>
          </a:p>
          <a:p>
            <a:pPr lvl="1"/>
            <a:r>
              <a:rPr lang="en-GB" dirty="0" smtClean="0"/>
              <a:t>Bought kitchen equipment</a:t>
            </a:r>
          </a:p>
          <a:p>
            <a:pPr lvl="1"/>
            <a:r>
              <a:rPr lang="en-GB" dirty="0" smtClean="0"/>
              <a:t>Cookery demonstration</a:t>
            </a:r>
          </a:p>
          <a:p>
            <a:pPr lvl="1"/>
            <a:r>
              <a:rPr lang="en-GB" dirty="0" smtClean="0"/>
              <a:t>Ate together</a:t>
            </a:r>
          </a:p>
          <a:p>
            <a:pPr lvl="1"/>
            <a:r>
              <a:rPr lang="en-GB" dirty="0" smtClean="0"/>
              <a:t>Food basket and recipes to take home</a:t>
            </a:r>
          </a:p>
          <a:p>
            <a:pPr lvl="1"/>
            <a:r>
              <a:rPr lang="en-GB" dirty="0" smtClean="0"/>
              <a:t>Evaluation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51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Evidence and Evaluation</a:t>
            </a:r>
            <a:endParaRPr lang="en-GB" dirty="0"/>
          </a:p>
        </p:txBody>
      </p:sp>
      <p:pic>
        <p:nvPicPr>
          <p:cNvPr id="22" name="Picture 21" descr="\\tsclient\P\A Healthier Me\Winter Warmer Photos\PB14002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00" y="2719797"/>
            <a:ext cx="1019883" cy="7092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\\tsclient\P\A Healthier Me\Winter Warmer Photos\PB14002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180" y="1525358"/>
            <a:ext cx="978704" cy="679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\\tsclient\P\A Healthier Me\Winter Warmer Photos\PB140018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302" y="2718869"/>
            <a:ext cx="1021482" cy="710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\\tsclient\P\A Healthier Me\Winter Warmer Photos\PB140017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00" y="1556792"/>
            <a:ext cx="971907" cy="675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\\tsclient\P\A Healthier Me\Winter Warmer Photos\PB140027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057" y="2706132"/>
            <a:ext cx="896730" cy="722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 descr="\\tsclient\P\A Healthier Me\Winter Warmer Photos\PB140025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0" y="1520136"/>
            <a:ext cx="895677" cy="612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 descr="\\tsclient\P\A Healthier Me\Winter Warmer Photos\PB140022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699693"/>
            <a:ext cx="1039693" cy="729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 descr="\\tsclient\P\A Healthier Me\Winter Warmer Photos\PB140016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98206"/>
            <a:ext cx="1039693" cy="70665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 descr="\\tsclient\P\A Healthier Me\Winter Warmer Photos\PB140020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36912"/>
            <a:ext cx="1395388" cy="801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 descr="\\tsclient\P\A Healthier Me\Winter Warmer Photos\PB140015.JP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708920"/>
            <a:ext cx="1417405" cy="7591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 descr="\\tsclient\P\A Healthier Me\Winter Warmer Photos\PB140031.JP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987" y="1518683"/>
            <a:ext cx="1321565" cy="7581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 descr="\\tsclient\P\A Healthier Me\Winter Warmer Photos\PB140024.JPG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160" y="1518683"/>
            <a:ext cx="1321565" cy="7581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 descr="\\tsclient\P\A Healthier Me\Winter Warmer Photos\PB140029.JP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725" y="3844624"/>
            <a:ext cx="1260453" cy="1024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 descr="\\tsclient\P\A Healthier Me\Winter Warmer Photos\PB140028.JPG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254" y="3882662"/>
            <a:ext cx="1284170" cy="98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 descr="\\tsclient\P\A Healthier Me\Winter Warmer Photos\PB140021.JPG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13" y="3856744"/>
            <a:ext cx="1310851" cy="98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Picture 36" descr="C:\Users\fmunro\AppData\Local\Microsoft\Windows\Temporary Internet Files\Content.Word\image.jpeg"/>
          <p:cNvPicPr/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100391" y="3844624"/>
            <a:ext cx="760903" cy="102453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Picture 37" descr="C:\Users\fmunro\AppData\Local\Microsoft\Windows\Temporary Internet Files\Content.Word\image.jpeg"/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76901" y="5536221"/>
            <a:ext cx="653842" cy="76099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38" descr="C:\Users\fmunro\AppData\Local\Microsoft\Windows\Temporary Internet Files\Content.Word\image.jpeg"/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09058" y="5483821"/>
            <a:ext cx="716819" cy="83498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Picture 39" descr="C:\Users\fmunro\AppData\Local\Microsoft\Windows\Temporary Internet Files\Content.Word\image.jpeg"/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500769" y="3882662"/>
            <a:ext cx="916855" cy="9864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Picture 40" descr="C:\Users\fmunro\AppData\Local\Microsoft\Windows\Temporary Internet Files\Content.Word\image.jpeg"/>
          <p:cNvPicPr/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241010" y="3856743"/>
            <a:ext cx="743351" cy="1012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Picture 41" descr="\\tsclient\P\A Healthier Me\Winter Warmer Photos\DSCF01681.jpg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386434"/>
            <a:ext cx="915727" cy="909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Picture 42" descr="\\tsclient\P\A Healthier Me\Winter Warmer Photos\DSCF01671.jpg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604" y="5400520"/>
            <a:ext cx="916098" cy="909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Picture 43" descr="\\tsclient\P\A Healthier Me\Winter Warmer Photos\DSCF01711.jpg"/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055757" y="5504834"/>
            <a:ext cx="918280" cy="709656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Picture 44" descr="\\tsclient\P\A Healthier Me\Winter Warmer Photos\DSCF01691.jpg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526113" y="5532608"/>
            <a:ext cx="916497" cy="624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Picture 45" descr="\\tsclient\P\A Healthier Me\Winter Warmer Photos\DSCF01741.jpg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053" y="5386434"/>
            <a:ext cx="661616" cy="8832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448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\\tsclient\P\A Healthier Me\New folder (2)\For report 01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7346"/>
            <a:ext cx="6840760" cy="646330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Enjoyed the evening and food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I liked the soup – pudding was good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Really good fun night. The food was brill and I liked F and Y they were good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I can make soup at home. It was really nice and filling.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It was </a:t>
            </a:r>
            <a:r>
              <a:rPr lang="en-GB" b="1" dirty="0" err="1">
                <a:solidFill>
                  <a:schemeClr val="tx2">
                    <a:lumMod val="75000"/>
                  </a:schemeClr>
                </a:solidFill>
              </a:rPr>
              <a:t>fandabby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tx2">
                    <a:lumMod val="75000"/>
                  </a:schemeClr>
                </a:solidFill>
              </a:rPr>
              <a:t>dozey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. It was brilliant as well. 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I enjoyed the night. Soup (lentil) was good. Meeting friends. Would do it again.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I liked the apple crumble. I loved the soup – it was </a:t>
            </a:r>
            <a:r>
              <a:rPr lang="en-GB" b="1" dirty="0" err="1">
                <a:solidFill>
                  <a:schemeClr val="tx2">
                    <a:lumMod val="75000"/>
                  </a:schemeClr>
                </a:solidFill>
              </a:rPr>
              <a:t>delishish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. I enjoyed it, was good making new friends and catching up.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I like the soup best. A bit </a:t>
            </a:r>
            <a:r>
              <a:rPr lang="en-GB" b="1" dirty="0" err="1">
                <a:solidFill>
                  <a:schemeClr val="tx2">
                    <a:lumMod val="75000"/>
                  </a:schemeClr>
                </a:solidFill>
              </a:rPr>
              <a:t>noisey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Liked all the food. Liked to watch the cooking.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Enjoyed 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the company.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A healthy night with good winter soup and pudding. A good night for all.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Food was wonderful. Learned you can use ½ </a:t>
            </a:r>
            <a:r>
              <a:rPr lang="en-GB" b="1" dirty="0" err="1">
                <a:solidFill>
                  <a:schemeClr val="tx2">
                    <a:lumMod val="75000"/>
                  </a:schemeClr>
                </a:solidFill>
              </a:rPr>
              <a:t>cal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 sugar. Enjoyed the demo.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Good fun. Very basic stuff but very tasty and filling, nice and easy meals that anyone can make. 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to encourage/involve people in improved lifestyle</a:t>
            </a:r>
          </a:p>
          <a:p>
            <a:r>
              <a:rPr lang="en-GB" dirty="0" smtClean="0"/>
              <a:t>Physical health check and lifestyle advice</a:t>
            </a:r>
          </a:p>
          <a:p>
            <a:r>
              <a:rPr lang="en-GB" dirty="0" smtClean="0"/>
              <a:t>Programmes of support for individuals</a:t>
            </a:r>
          </a:p>
          <a:p>
            <a:r>
              <a:rPr lang="en-GB" dirty="0" smtClean="0"/>
              <a:t>Development and learning – workforce, family and individual</a:t>
            </a:r>
          </a:p>
          <a:p>
            <a:r>
              <a:rPr lang="en-GB" dirty="0" smtClean="0"/>
              <a:t>Physical activity</a:t>
            </a:r>
          </a:p>
          <a:p>
            <a:r>
              <a:rPr lang="en-GB" dirty="0" smtClean="0"/>
              <a:t>Other sources of support/community signposting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Pathway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157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 and A’s</a:t>
            </a:r>
            <a:endParaRPr lang="en-GB" dirty="0"/>
          </a:p>
        </p:txBody>
      </p:sp>
      <p:pic>
        <p:nvPicPr>
          <p:cNvPr id="2050" name="Picture 2" descr="C:\Users\fmunro\AppData\Local\Microsoft\Windows\Temporary Internet Files\Content.IE5\N4UZQFLK\MC900441498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20888"/>
            <a:ext cx="3451225" cy="345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96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257</TotalTime>
  <Words>351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PowerPoint Presentation</vt:lpstr>
      <vt:lpstr>The Project</vt:lpstr>
      <vt:lpstr>Health Behaviour Change</vt:lpstr>
      <vt:lpstr>Community Food and Health Scotland Grant</vt:lpstr>
      <vt:lpstr>Evidence and Evaluation</vt:lpstr>
      <vt:lpstr>PowerPoint Presentation</vt:lpstr>
      <vt:lpstr>Pathway</vt:lpstr>
      <vt:lpstr>Q and A’s</vt:lpstr>
    </vt:vector>
  </TitlesOfParts>
  <Company>Together Borders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Munro</dc:creator>
  <cp:lastModifiedBy>HSEvents</cp:lastModifiedBy>
  <cp:revision>27</cp:revision>
  <cp:lastPrinted>2014-03-04T15:46:58Z</cp:lastPrinted>
  <dcterms:created xsi:type="dcterms:W3CDTF">2014-01-29T15:22:14Z</dcterms:created>
  <dcterms:modified xsi:type="dcterms:W3CDTF">2014-10-29T09:58:31Z</dcterms:modified>
</cp:coreProperties>
</file>